
<file path=[Content_Types].xml><?xml version="1.0" encoding="utf-8"?>
<Types xmlns="http://schemas.openxmlformats.org/package/2006/content-types">
  <Default ContentType="application/vnd.openxmlformats-officedocument.oleObject" Extension="bin"/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0.xml"/>
  <Override ContentType="application/vnd.openxmlformats-officedocument.presentationml.slide+xml" PartName="/ppt/slides/slide41.xml"/>
  <Override ContentType="application/vnd.openxmlformats-officedocument.presentationml.slide+xml" PartName="/ppt/slides/slide42.xml"/>
  <Override ContentType="application/vnd.openxmlformats-officedocument.presentationml.slide+xml" PartName="/ppt/slides/slide43.xml"/>
  <Override ContentType="application/vnd.openxmlformats-officedocument.presentationml.slide+xml" PartName="/ppt/slides/slide44.xml"/>
  <Override ContentType="application/vnd.openxmlformats-officedocument.presentationml.slide+xml" PartName="/ppt/slides/slide45.xml"/>
  <Override ContentType="application/vnd.openxmlformats-officedocument.presentationml.slide+xml" PartName="/ppt/slides/slide46.xml"/>
  <Override ContentType="application/vnd.openxmlformats-officedocument.presentationml.slide+xml" PartName="/ppt/slides/slide47.xml"/>
  <Override ContentType="application/vnd.openxmlformats-officedocument.presentationml.slide+xml" PartName="/ppt/slides/slide48.xml"/>
  <Override ContentType="application/vnd.openxmlformats-officedocument.presentationml.slide+xml" PartName="/ppt/slides/slide4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</p:sldIdLst>
  <p:sldSz cx="18288000" cy="10287000"/>
  <p:notesSz cx="6858000" cy="9144000"/>
  <p:embeddedFontLst>
    <p:embeddedFont>
      <p:font typeface="EFCO Brookshire" charset="1" panose="00000000000000000000"/>
      <p:regular r:id="rId55"/>
    </p:embeddedFont>
    <p:embeddedFont>
      <p:font typeface="Roboto" charset="1" panose="02000000000000000000"/>
      <p:regular r:id="rId56"/>
    </p:embeddedFont>
    <p:embeddedFont>
      <p:font typeface="Roboto Bold" charset="1" panose="02000000000000000000"/>
      <p:regular r:id="rId57"/>
    </p:embeddedFont>
    <p:embeddedFont>
      <p:font typeface="Open Sans" charset="1" panose="020B0606030504020204"/>
      <p:regular r:id="rId58"/>
    </p:embeddedFont>
    <p:embeddedFont>
      <p:font typeface="Canva Sans Bold" charset="1" panose="020B0803030501040103"/>
      <p:regular r:id="rId5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slides/slide34.xml" Type="http://schemas.openxmlformats.org/officeDocument/2006/relationships/slide"/><Relationship Id="rId4" Target="theme/theme1.xml" Type="http://schemas.openxmlformats.org/officeDocument/2006/relationships/theme"/><Relationship Id="rId40" Target="slides/slide35.xml" Type="http://schemas.openxmlformats.org/officeDocument/2006/relationships/slide"/><Relationship Id="rId41" Target="slides/slide36.xml" Type="http://schemas.openxmlformats.org/officeDocument/2006/relationships/slide"/><Relationship Id="rId42" Target="slides/slide37.xml" Type="http://schemas.openxmlformats.org/officeDocument/2006/relationships/slide"/><Relationship Id="rId43" Target="slides/slide38.xml" Type="http://schemas.openxmlformats.org/officeDocument/2006/relationships/slide"/><Relationship Id="rId44" Target="slides/slide39.xml" Type="http://schemas.openxmlformats.org/officeDocument/2006/relationships/slide"/><Relationship Id="rId45" Target="slides/slide40.xml" Type="http://schemas.openxmlformats.org/officeDocument/2006/relationships/slide"/><Relationship Id="rId46" Target="slides/slide41.xml" Type="http://schemas.openxmlformats.org/officeDocument/2006/relationships/slide"/><Relationship Id="rId47" Target="slides/slide42.xml" Type="http://schemas.openxmlformats.org/officeDocument/2006/relationships/slide"/><Relationship Id="rId48" Target="slides/slide43.xml" Type="http://schemas.openxmlformats.org/officeDocument/2006/relationships/slide"/><Relationship Id="rId49" Target="slides/slide44.xml" Type="http://schemas.openxmlformats.org/officeDocument/2006/relationships/slide"/><Relationship Id="rId5" Target="tableStyles.xml" Type="http://schemas.openxmlformats.org/officeDocument/2006/relationships/tableStyles"/><Relationship Id="rId50" Target="slides/slide45.xml" Type="http://schemas.openxmlformats.org/officeDocument/2006/relationships/slide"/><Relationship Id="rId51" Target="slides/slide46.xml" Type="http://schemas.openxmlformats.org/officeDocument/2006/relationships/slide"/><Relationship Id="rId52" Target="slides/slide47.xml" Type="http://schemas.openxmlformats.org/officeDocument/2006/relationships/slide"/><Relationship Id="rId53" Target="slides/slide48.xml" Type="http://schemas.openxmlformats.org/officeDocument/2006/relationships/slide"/><Relationship Id="rId54" Target="slides/slide49.xml" Type="http://schemas.openxmlformats.org/officeDocument/2006/relationships/slide"/><Relationship Id="rId55" Target="fonts/font55.fntdata" Type="http://schemas.openxmlformats.org/officeDocument/2006/relationships/font"/><Relationship Id="rId56" Target="fonts/font56.fntdata" Type="http://schemas.openxmlformats.org/officeDocument/2006/relationships/font"/><Relationship Id="rId57" Target="fonts/font57.fntdata" Type="http://schemas.openxmlformats.org/officeDocument/2006/relationships/font"/><Relationship Id="rId58" Target="fonts/font58.fntdata" Type="http://schemas.openxmlformats.org/officeDocument/2006/relationships/font"/><Relationship Id="rId59" Target="fonts/font59.fntdata" Type="http://schemas.openxmlformats.org/officeDocument/2006/relationships/font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3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4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5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6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7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8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9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20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2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21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22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23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23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24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25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26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27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28.pn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29.pn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30.png" Type="http://schemas.openxmlformats.org/officeDocument/2006/relationships/image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31.png" Type="http://schemas.openxmlformats.org/officeDocument/2006/relationships/image"/></Relationships>
</file>

<file path=ppt/slides/_rels/slide3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32.png" Type="http://schemas.openxmlformats.org/officeDocument/2006/relationships/image"/></Relationships>
</file>

<file path=ppt/slides/_rels/slide3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31.png" Type="http://schemas.openxmlformats.org/officeDocument/2006/relationships/image"/></Relationships>
</file>

<file path=ppt/slides/_rels/slide3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33.png" Type="http://schemas.openxmlformats.org/officeDocument/2006/relationships/image"/></Relationships>
</file>

<file path=ppt/slides/_rels/slide3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34.png" Type="http://schemas.openxmlformats.org/officeDocument/2006/relationships/image"/></Relationships>
</file>

<file path=ppt/slides/_rels/slide3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35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/Relationships>
</file>

<file path=ppt/slides/_rels/slide4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36.png" Type="http://schemas.openxmlformats.org/officeDocument/2006/relationships/image"/></Relationships>
</file>

<file path=ppt/slides/_rels/slide4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35.png" Type="http://schemas.openxmlformats.org/officeDocument/2006/relationships/image"/></Relationships>
</file>

<file path=ppt/slides/_rels/slide4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37.png" Type="http://schemas.openxmlformats.org/officeDocument/2006/relationships/image"/></Relationships>
</file>

<file path=ppt/slides/_rels/slide4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38.png" Type="http://schemas.openxmlformats.org/officeDocument/2006/relationships/image"/></Relationships>
</file>

<file path=ppt/slides/_rels/slide4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/Relationships>
</file>

<file path=ppt/slides/_rels/slide4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39.png" Type="http://schemas.openxmlformats.org/officeDocument/2006/relationships/image"/></Relationships>
</file>

<file path=ppt/slides/_rels/slide4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40.png" Type="http://schemas.openxmlformats.org/officeDocument/2006/relationships/image"/></Relationships>
</file>

<file path=ppt/slides/_rels/slide4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41.png" Type="http://schemas.openxmlformats.org/officeDocument/2006/relationships/image"/><Relationship Id="rId5" Target="../embeddings/oleObject1.bin" Type="http://schemas.openxmlformats.org/officeDocument/2006/relationships/oleObject"/></Relationships>
</file>

<file path=ppt/slides/_rels/slide4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2.pn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/Relationships>
</file>

<file path=ppt/slides/_rels/slide4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1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2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BDBD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96132" y="1181100"/>
            <a:ext cx="10492532" cy="8229600"/>
            <a:chOff x="0" y="0"/>
            <a:chExt cx="2763465" cy="216746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763465" cy="2167467"/>
            </a:xfrm>
            <a:custGeom>
              <a:avLst/>
              <a:gdLst/>
              <a:ahLst/>
              <a:cxnLst/>
              <a:rect r="r" b="b" t="t" l="l"/>
              <a:pathLst>
                <a:path h="2167467" w="2763465">
                  <a:moveTo>
                    <a:pt x="11068" y="0"/>
                  </a:moveTo>
                  <a:lnTo>
                    <a:pt x="2752397" y="0"/>
                  </a:lnTo>
                  <a:cubicBezTo>
                    <a:pt x="2755333" y="0"/>
                    <a:pt x="2758148" y="1166"/>
                    <a:pt x="2760223" y="3242"/>
                  </a:cubicBezTo>
                  <a:cubicBezTo>
                    <a:pt x="2762299" y="5317"/>
                    <a:pt x="2763465" y="8132"/>
                    <a:pt x="2763465" y="11068"/>
                  </a:cubicBezTo>
                  <a:lnTo>
                    <a:pt x="2763465" y="2156399"/>
                  </a:lnTo>
                  <a:cubicBezTo>
                    <a:pt x="2763465" y="2162512"/>
                    <a:pt x="2758510" y="2167467"/>
                    <a:pt x="2752397" y="2167467"/>
                  </a:cubicBezTo>
                  <a:lnTo>
                    <a:pt x="11068" y="2167467"/>
                  </a:lnTo>
                  <a:cubicBezTo>
                    <a:pt x="8132" y="2167467"/>
                    <a:pt x="5317" y="2166301"/>
                    <a:pt x="3242" y="2164225"/>
                  </a:cubicBezTo>
                  <a:cubicBezTo>
                    <a:pt x="1166" y="2162149"/>
                    <a:pt x="0" y="2159334"/>
                    <a:pt x="0" y="2156399"/>
                  </a:cubicBezTo>
                  <a:lnTo>
                    <a:pt x="0" y="11068"/>
                  </a:lnTo>
                  <a:cubicBezTo>
                    <a:pt x="0" y="8132"/>
                    <a:pt x="1166" y="5317"/>
                    <a:pt x="3242" y="3242"/>
                  </a:cubicBezTo>
                  <a:cubicBezTo>
                    <a:pt x="5317" y="1166"/>
                    <a:pt x="8132" y="0"/>
                    <a:pt x="11068" y="0"/>
                  </a:cubicBezTo>
                  <a:close/>
                </a:path>
              </a:pathLst>
            </a:custGeom>
            <a:solidFill>
              <a:srgbClr val="11090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763465" cy="2205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1348532" y="1028700"/>
            <a:ext cx="10492532" cy="8229600"/>
            <a:chOff x="0" y="0"/>
            <a:chExt cx="2763465" cy="216746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763465" cy="2167467"/>
            </a:xfrm>
            <a:custGeom>
              <a:avLst/>
              <a:gdLst/>
              <a:ahLst/>
              <a:cxnLst/>
              <a:rect r="r" b="b" t="t" l="l"/>
              <a:pathLst>
                <a:path h="2167467" w="2763465">
                  <a:moveTo>
                    <a:pt x="11068" y="0"/>
                  </a:moveTo>
                  <a:lnTo>
                    <a:pt x="2752397" y="0"/>
                  </a:lnTo>
                  <a:cubicBezTo>
                    <a:pt x="2755333" y="0"/>
                    <a:pt x="2758148" y="1166"/>
                    <a:pt x="2760223" y="3242"/>
                  </a:cubicBezTo>
                  <a:cubicBezTo>
                    <a:pt x="2762299" y="5317"/>
                    <a:pt x="2763465" y="8132"/>
                    <a:pt x="2763465" y="11068"/>
                  </a:cubicBezTo>
                  <a:lnTo>
                    <a:pt x="2763465" y="2156399"/>
                  </a:lnTo>
                  <a:cubicBezTo>
                    <a:pt x="2763465" y="2162512"/>
                    <a:pt x="2758510" y="2167467"/>
                    <a:pt x="2752397" y="2167467"/>
                  </a:cubicBezTo>
                  <a:lnTo>
                    <a:pt x="11068" y="2167467"/>
                  </a:lnTo>
                  <a:cubicBezTo>
                    <a:pt x="8132" y="2167467"/>
                    <a:pt x="5317" y="2166301"/>
                    <a:pt x="3242" y="2164225"/>
                  </a:cubicBezTo>
                  <a:cubicBezTo>
                    <a:pt x="1166" y="2162149"/>
                    <a:pt x="0" y="2159334"/>
                    <a:pt x="0" y="2156399"/>
                  </a:cubicBezTo>
                  <a:lnTo>
                    <a:pt x="0" y="11068"/>
                  </a:lnTo>
                  <a:cubicBezTo>
                    <a:pt x="0" y="8132"/>
                    <a:pt x="1166" y="5317"/>
                    <a:pt x="3242" y="3242"/>
                  </a:cubicBezTo>
                  <a:cubicBezTo>
                    <a:pt x="5317" y="1166"/>
                    <a:pt x="8132" y="0"/>
                    <a:pt x="11068" y="0"/>
                  </a:cubicBezTo>
                  <a:close/>
                </a:path>
              </a:pathLst>
            </a:custGeom>
            <a:solidFill>
              <a:srgbClr val="CAC0AE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2763465" cy="2205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9629775" y="-1219294"/>
            <a:ext cx="9892879" cy="13030388"/>
            <a:chOff x="0" y="0"/>
            <a:chExt cx="3282950" cy="432413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282950" cy="4324131"/>
            </a:xfrm>
            <a:custGeom>
              <a:avLst/>
              <a:gdLst/>
              <a:ahLst/>
              <a:cxnLst/>
              <a:rect r="r" b="b" t="t" l="l"/>
              <a:pathLst>
                <a:path h="4324131" w="3282950">
                  <a:moveTo>
                    <a:pt x="0" y="0"/>
                  </a:moveTo>
                  <a:lnTo>
                    <a:pt x="2532380" y="0"/>
                  </a:lnTo>
                  <a:cubicBezTo>
                    <a:pt x="2946400" y="0"/>
                    <a:pt x="3282950" y="443286"/>
                    <a:pt x="3282950" y="988612"/>
                  </a:cubicBezTo>
                  <a:lnTo>
                    <a:pt x="3282950" y="4324131"/>
                  </a:lnTo>
                  <a:lnTo>
                    <a:pt x="0" y="43241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0907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10" id="10"/>
          <p:cNvGrpSpPr/>
          <p:nvPr/>
        </p:nvGrpSpPr>
        <p:grpSpPr>
          <a:xfrm rot="0">
            <a:off x="9794114" y="-1371694"/>
            <a:ext cx="9892879" cy="13030388"/>
            <a:chOff x="0" y="0"/>
            <a:chExt cx="3282950" cy="432413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3282950" cy="4324131"/>
            </a:xfrm>
            <a:custGeom>
              <a:avLst/>
              <a:gdLst/>
              <a:ahLst/>
              <a:cxnLst/>
              <a:rect r="r" b="b" t="t" l="l"/>
              <a:pathLst>
                <a:path h="4324131" w="3282950">
                  <a:moveTo>
                    <a:pt x="0" y="0"/>
                  </a:moveTo>
                  <a:lnTo>
                    <a:pt x="2532380" y="0"/>
                  </a:lnTo>
                  <a:cubicBezTo>
                    <a:pt x="2946400" y="0"/>
                    <a:pt x="3282950" y="443286"/>
                    <a:pt x="3282950" y="988612"/>
                  </a:cubicBezTo>
                  <a:lnTo>
                    <a:pt x="3282950" y="4324131"/>
                  </a:lnTo>
                  <a:lnTo>
                    <a:pt x="0" y="43241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48847" t="0" r="-48847" b="0"/>
              </a:stretch>
            </a:blip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-214514" y="2668814"/>
            <a:ext cx="9949064" cy="18799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364"/>
              </a:lnSpc>
            </a:pPr>
            <a:r>
              <a:rPr lang="en-US" sz="15910">
                <a:solidFill>
                  <a:srgbClr val="110907"/>
                </a:solidFill>
                <a:latin typeface="EFCO Brookshire"/>
                <a:ea typeface="EFCO Brookshire"/>
                <a:cs typeface="EFCO Brookshire"/>
                <a:sym typeface="EFCO Brookshire"/>
              </a:rPr>
              <a:t>SocialApp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058123" y="5862023"/>
            <a:ext cx="6547040" cy="781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500" spc="225">
                <a:solidFill>
                  <a:srgbClr val="110907"/>
                </a:solidFill>
                <a:latin typeface="Roboto"/>
                <a:ea typeface="Roboto"/>
                <a:cs typeface="Roboto"/>
                <a:sym typeface="Roboto"/>
              </a:rPr>
              <a:t>Presented by: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077770" y="6528773"/>
            <a:ext cx="6547040" cy="913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20"/>
              </a:lnSpc>
            </a:pPr>
            <a:r>
              <a:rPr lang="en-US" b="true" sz="5300" spc="265">
                <a:solidFill>
                  <a:srgbClr val="110907"/>
                </a:solidFill>
                <a:latin typeface="Roboto Bold"/>
                <a:ea typeface="Roboto Bold"/>
                <a:cs typeface="Roboto Bold"/>
                <a:sym typeface="Roboto Bold"/>
              </a:rPr>
              <a:t>Kesavan 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28700" y="7929493"/>
            <a:ext cx="6882108" cy="5492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76"/>
              </a:lnSpc>
            </a:pPr>
            <a:r>
              <a:rPr lang="en-US" sz="3126">
                <a:solidFill>
                  <a:srgbClr val="110907"/>
                </a:solidFill>
                <a:latin typeface="Roboto"/>
                <a:ea typeface="Roboto"/>
                <a:cs typeface="Roboto"/>
                <a:sym typeface="Roboto"/>
              </a:rPr>
              <a:t>Spangles Infotech | 2025</a:t>
            </a:r>
          </a:p>
        </p:txBody>
      </p:sp>
      <p:sp>
        <p:nvSpPr>
          <p:cNvPr name="Freeform 16" id="16"/>
          <p:cNvSpPr/>
          <p:nvPr/>
        </p:nvSpPr>
        <p:spPr>
          <a:xfrm flipH="true" flipV="true" rot="0">
            <a:off x="-358688" y="6489894"/>
            <a:ext cx="2717626" cy="2673156"/>
          </a:xfrm>
          <a:custGeom>
            <a:avLst/>
            <a:gdLst/>
            <a:ahLst/>
            <a:cxnLst/>
            <a:rect r="r" b="b" t="t" l="l"/>
            <a:pathLst>
              <a:path h="2673156" w="2717626">
                <a:moveTo>
                  <a:pt x="2717626" y="2673156"/>
                </a:moveTo>
                <a:lnTo>
                  <a:pt x="0" y="2673156"/>
                </a:lnTo>
                <a:lnTo>
                  <a:pt x="0" y="0"/>
                </a:lnTo>
                <a:lnTo>
                  <a:pt x="2717626" y="0"/>
                </a:lnTo>
                <a:lnTo>
                  <a:pt x="2717626" y="2673156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1789683" y="-210192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4"/>
                </a:lnTo>
                <a:lnTo>
                  <a:pt x="0" y="247778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-338339" y="4282047"/>
            <a:ext cx="9791700" cy="11227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sz="2999" spc="149">
                <a:solidFill>
                  <a:srgbClr val="110907"/>
                </a:solidFill>
                <a:latin typeface="Roboto"/>
                <a:ea typeface="Roboto"/>
                <a:cs typeface="Roboto"/>
                <a:sym typeface="Roboto"/>
              </a:rPr>
              <a:t>A Professional,</a:t>
            </a:r>
          </a:p>
          <a:p>
            <a:pPr algn="ctr">
              <a:lnSpc>
                <a:spcPts val="4199"/>
              </a:lnSpc>
            </a:pPr>
            <a:r>
              <a:rPr lang="en-US" sz="2999" spc="149">
                <a:solidFill>
                  <a:srgbClr val="110907"/>
                </a:solidFill>
                <a:latin typeface="Roboto"/>
                <a:ea typeface="Roboto"/>
                <a:cs typeface="Roboto"/>
                <a:sym typeface="Roboto"/>
              </a:rPr>
              <a:t> People-First MERN Stack Social Media Platform</a:t>
            </a:r>
          </a:p>
          <a:p>
            <a:pPr algn="ctr">
              <a:lnSpc>
                <a:spcPts val="244"/>
              </a:lnSpc>
            </a:pP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AC0A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65482" y="1180311"/>
            <a:ext cx="16302115" cy="8187015"/>
            <a:chOff x="0" y="0"/>
            <a:chExt cx="4830665" cy="242598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30664" cy="2425987"/>
            </a:xfrm>
            <a:custGeom>
              <a:avLst/>
              <a:gdLst/>
              <a:ahLst/>
              <a:cxnLst/>
              <a:rect r="r" b="b" t="t" l="l"/>
              <a:pathLst>
                <a:path h="2425987" w="4830664">
                  <a:moveTo>
                    <a:pt x="7124" y="0"/>
                  </a:moveTo>
                  <a:lnTo>
                    <a:pt x="4823541" y="0"/>
                  </a:lnTo>
                  <a:cubicBezTo>
                    <a:pt x="4827475" y="0"/>
                    <a:pt x="4830664" y="3189"/>
                    <a:pt x="4830664" y="7124"/>
                  </a:cubicBezTo>
                  <a:lnTo>
                    <a:pt x="4830664" y="2418864"/>
                  </a:lnTo>
                  <a:cubicBezTo>
                    <a:pt x="4830664" y="2420753"/>
                    <a:pt x="4829914" y="2422565"/>
                    <a:pt x="4828578" y="2423901"/>
                  </a:cubicBezTo>
                  <a:cubicBezTo>
                    <a:pt x="4827242" y="2425237"/>
                    <a:pt x="4825430" y="2425987"/>
                    <a:pt x="4823541" y="2425987"/>
                  </a:cubicBezTo>
                  <a:lnTo>
                    <a:pt x="7124" y="2425987"/>
                  </a:lnTo>
                  <a:cubicBezTo>
                    <a:pt x="5234" y="2425987"/>
                    <a:pt x="3422" y="2425237"/>
                    <a:pt x="2086" y="2423901"/>
                  </a:cubicBezTo>
                  <a:cubicBezTo>
                    <a:pt x="751" y="2422565"/>
                    <a:pt x="0" y="2420753"/>
                    <a:pt x="0" y="2418864"/>
                  </a:cubicBezTo>
                  <a:lnTo>
                    <a:pt x="0" y="7124"/>
                  </a:lnTo>
                  <a:cubicBezTo>
                    <a:pt x="0" y="5234"/>
                    <a:pt x="751" y="3422"/>
                    <a:pt x="2086" y="2086"/>
                  </a:cubicBezTo>
                  <a:cubicBezTo>
                    <a:pt x="3422" y="751"/>
                    <a:pt x="5234" y="0"/>
                    <a:pt x="7124" y="0"/>
                  </a:cubicBezTo>
                  <a:close/>
                </a:path>
              </a:pathLst>
            </a:custGeom>
            <a:solidFill>
              <a:srgbClr val="11090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30665" cy="24640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8700" y="1028700"/>
            <a:ext cx="16302115" cy="8187015"/>
            <a:chOff x="0" y="0"/>
            <a:chExt cx="4830665" cy="242598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830664" cy="2425987"/>
            </a:xfrm>
            <a:custGeom>
              <a:avLst/>
              <a:gdLst/>
              <a:ahLst/>
              <a:cxnLst/>
              <a:rect r="r" b="b" t="t" l="l"/>
              <a:pathLst>
                <a:path h="2425987" w="4830664">
                  <a:moveTo>
                    <a:pt x="7124" y="0"/>
                  </a:moveTo>
                  <a:lnTo>
                    <a:pt x="4823541" y="0"/>
                  </a:lnTo>
                  <a:cubicBezTo>
                    <a:pt x="4827475" y="0"/>
                    <a:pt x="4830664" y="3189"/>
                    <a:pt x="4830664" y="7124"/>
                  </a:cubicBezTo>
                  <a:lnTo>
                    <a:pt x="4830664" y="2418864"/>
                  </a:lnTo>
                  <a:cubicBezTo>
                    <a:pt x="4830664" y="2420753"/>
                    <a:pt x="4829914" y="2422565"/>
                    <a:pt x="4828578" y="2423901"/>
                  </a:cubicBezTo>
                  <a:cubicBezTo>
                    <a:pt x="4827242" y="2425237"/>
                    <a:pt x="4825430" y="2425987"/>
                    <a:pt x="4823541" y="2425987"/>
                  </a:cubicBezTo>
                  <a:lnTo>
                    <a:pt x="7124" y="2425987"/>
                  </a:lnTo>
                  <a:cubicBezTo>
                    <a:pt x="5234" y="2425987"/>
                    <a:pt x="3422" y="2425237"/>
                    <a:pt x="2086" y="2423901"/>
                  </a:cubicBezTo>
                  <a:cubicBezTo>
                    <a:pt x="751" y="2422565"/>
                    <a:pt x="0" y="2420753"/>
                    <a:pt x="0" y="2418864"/>
                  </a:cubicBezTo>
                  <a:lnTo>
                    <a:pt x="0" y="7124"/>
                  </a:lnTo>
                  <a:cubicBezTo>
                    <a:pt x="0" y="5234"/>
                    <a:pt x="751" y="3422"/>
                    <a:pt x="2086" y="2086"/>
                  </a:cubicBezTo>
                  <a:cubicBezTo>
                    <a:pt x="3422" y="751"/>
                    <a:pt x="5234" y="0"/>
                    <a:pt x="7124" y="0"/>
                  </a:cubicBezTo>
                  <a:close/>
                </a:path>
              </a:pathLst>
            </a:custGeom>
            <a:solidFill>
              <a:srgbClr val="DBDBD5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830665" cy="24640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4888691" y="1301765"/>
            <a:ext cx="8510618" cy="1773555"/>
            <a:chOff x="0" y="0"/>
            <a:chExt cx="2521878" cy="52554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521878" cy="525542"/>
            </a:xfrm>
            <a:custGeom>
              <a:avLst/>
              <a:gdLst/>
              <a:ahLst/>
              <a:cxnLst/>
              <a:rect r="r" b="b" t="t" l="l"/>
              <a:pathLst>
                <a:path h="525542" w="2521878">
                  <a:moveTo>
                    <a:pt x="13645" y="0"/>
                  </a:moveTo>
                  <a:lnTo>
                    <a:pt x="2508233" y="0"/>
                  </a:lnTo>
                  <a:cubicBezTo>
                    <a:pt x="2511852" y="0"/>
                    <a:pt x="2515322" y="1438"/>
                    <a:pt x="2517881" y="3997"/>
                  </a:cubicBezTo>
                  <a:cubicBezTo>
                    <a:pt x="2520440" y="6556"/>
                    <a:pt x="2521878" y="10026"/>
                    <a:pt x="2521878" y="13645"/>
                  </a:cubicBezTo>
                  <a:lnTo>
                    <a:pt x="2521878" y="511897"/>
                  </a:lnTo>
                  <a:cubicBezTo>
                    <a:pt x="2521878" y="515516"/>
                    <a:pt x="2520440" y="518987"/>
                    <a:pt x="2517881" y="521546"/>
                  </a:cubicBezTo>
                  <a:cubicBezTo>
                    <a:pt x="2515322" y="524105"/>
                    <a:pt x="2511852" y="525542"/>
                    <a:pt x="2508233" y="525542"/>
                  </a:cubicBezTo>
                  <a:lnTo>
                    <a:pt x="13645" y="525542"/>
                  </a:lnTo>
                  <a:cubicBezTo>
                    <a:pt x="10026" y="525542"/>
                    <a:pt x="6556" y="524105"/>
                    <a:pt x="3997" y="521546"/>
                  </a:cubicBezTo>
                  <a:cubicBezTo>
                    <a:pt x="1438" y="518987"/>
                    <a:pt x="0" y="515516"/>
                    <a:pt x="0" y="511897"/>
                  </a:cubicBezTo>
                  <a:lnTo>
                    <a:pt x="0" y="13645"/>
                  </a:lnTo>
                  <a:cubicBezTo>
                    <a:pt x="0" y="10026"/>
                    <a:pt x="1438" y="6556"/>
                    <a:pt x="3997" y="3997"/>
                  </a:cubicBezTo>
                  <a:cubicBezTo>
                    <a:pt x="6556" y="1438"/>
                    <a:pt x="10026" y="0"/>
                    <a:pt x="1364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110907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2521878" cy="5636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5041091" y="1454165"/>
            <a:ext cx="8510618" cy="1773555"/>
            <a:chOff x="0" y="0"/>
            <a:chExt cx="2521878" cy="52554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521878" cy="525542"/>
            </a:xfrm>
            <a:custGeom>
              <a:avLst/>
              <a:gdLst/>
              <a:ahLst/>
              <a:cxnLst/>
              <a:rect r="r" b="b" t="t" l="l"/>
              <a:pathLst>
                <a:path h="525542" w="2521878">
                  <a:moveTo>
                    <a:pt x="13645" y="0"/>
                  </a:moveTo>
                  <a:lnTo>
                    <a:pt x="2508233" y="0"/>
                  </a:lnTo>
                  <a:cubicBezTo>
                    <a:pt x="2511852" y="0"/>
                    <a:pt x="2515322" y="1438"/>
                    <a:pt x="2517881" y="3997"/>
                  </a:cubicBezTo>
                  <a:cubicBezTo>
                    <a:pt x="2520440" y="6556"/>
                    <a:pt x="2521878" y="10026"/>
                    <a:pt x="2521878" y="13645"/>
                  </a:cubicBezTo>
                  <a:lnTo>
                    <a:pt x="2521878" y="511897"/>
                  </a:lnTo>
                  <a:cubicBezTo>
                    <a:pt x="2521878" y="515516"/>
                    <a:pt x="2520440" y="518987"/>
                    <a:pt x="2517881" y="521546"/>
                  </a:cubicBezTo>
                  <a:cubicBezTo>
                    <a:pt x="2515322" y="524105"/>
                    <a:pt x="2511852" y="525542"/>
                    <a:pt x="2508233" y="525542"/>
                  </a:cubicBezTo>
                  <a:lnTo>
                    <a:pt x="13645" y="525542"/>
                  </a:lnTo>
                  <a:cubicBezTo>
                    <a:pt x="10026" y="525542"/>
                    <a:pt x="6556" y="524105"/>
                    <a:pt x="3997" y="521546"/>
                  </a:cubicBezTo>
                  <a:cubicBezTo>
                    <a:pt x="1438" y="518987"/>
                    <a:pt x="0" y="515516"/>
                    <a:pt x="0" y="511897"/>
                  </a:cubicBezTo>
                  <a:lnTo>
                    <a:pt x="0" y="13645"/>
                  </a:lnTo>
                  <a:cubicBezTo>
                    <a:pt x="0" y="10026"/>
                    <a:pt x="1438" y="6556"/>
                    <a:pt x="3997" y="3997"/>
                  </a:cubicBezTo>
                  <a:cubicBezTo>
                    <a:pt x="6556" y="1438"/>
                    <a:pt x="10026" y="0"/>
                    <a:pt x="1364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110907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2521878" cy="5636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5010173" y="1749240"/>
            <a:ext cx="8510618" cy="13929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92"/>
              </a:lnSpc>
            </a:pPr>
            <a:r>
              <a:rPr lang="en-US" sz="6300">
                <a:solidFill>
                  <a:srgbClr val="110907"/>
                </a:solidFill>
                <a:latin typeface="EFCO Brookshire"/>
                <a:ea typeface="EFCO Brookshire"/>
                <a:cs typeface="EFCO Brookshire"/>
                <a:sym typeface="EFCO Brookshire"/>
              </a:rPr>
              <a:t>posts &amp; like/unlike conmment</a:t>
            </a:r>
          </a:p>
        </p:txBody>
      </p:sp>
      <p:sp>
        <p:nvSpPr>
          <p:cNvPr name="Freeform 15" id="15"/>
          <p:cNvSpPr/>
          <p:nvPr/>
        </p:nvSpPr>
        <p:spPr>
          <a:xfrm flipH="true" flipV="false" rot="0">
            <a:off x="126269" y="242429"/>
            <a:ext cx="5745543" cy="1946114"/>
          </a:xfrm>
          <a:custGeom>
            <a:avLst/>
            <a:gdLst/>
            <a:ahLst/>
            <a:cxnLst/>
            <a:rect r="r" b="b" t="t" l="l"/>
            <a:pathLst>
              <a:path h="1946114" w="5745543">
                <a:moveTo>
                  <a:pt x="5745542" y="0"/>
                </a:moveTo>
                <a:lnTo>
                  <a:pt x="0" y="0"/>
                </a:lnTo>
                <a:lnTo>
                  <a:pt x="0" y="1946113"/>
                </a:lnTo>
                <a:lnTo>
                  <a:pt x="5745542" y="1946113"/>
                </a:lnTo>
                <a:lnTo>
                  <a:pt x="574554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4376420" y="3437682"/>
            <a:ext cx="9839959" cy="5534977"/>
          </a:xfrm>
          <a:custGeom>
            <a:avLst/>
            <a:gdLst/>
            <a:ahLst/>
            <a:cxnLst/>
            <a:rect r="r" b="b" t="t" l="l"/>
            <a:pathLst>
              <a:path h="5534977" w="9839959">
                <a:moveTo>
                  <a:pt x="0" y="0"/>
                </a:moveTo>
                <a:lnTo>
                  <a:pt x="9839960" y="0"/>
                </a:lnTo>
                <a:lnTo>
                  <a:pt x="9839960" y="5534977"/>
                </a:lnTo>
                <a:lnTo>
                  <a:pt x="0" y="553497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AC0A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65482" y="1180311"/>
            <a:ext cx="16302115" cy="8187015"/>
            <a:chOff x="0" y="0"/>
            <a:chExt cx="4830665" cy="242598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30664" cy="2425987"/>
            </a:xfrm>
            <a:custGeom>
              <a:avLst/>
              <a:gdLst/>
              <a:ahLst/>
              <a:cxnLst/>
              <a:rect r="r" b="b" t="t" l="l"/>
              <a:pathLst>
                <a:path h="2425987" w="4830664">
                  <a:moveTo>
                    <a:pt x="7124" y="0"/>
                  </a:moveTo>
                  <a:lnTo>
                    <a:pt x="4823541" y="0"/>
                  </a:lnTo>
                  <a:cubicBezTo>
                    <a:pt x="4827475" y="0"/>
                    <a:pt x="4830664" y="3189"/>
                    <a:pt x="4830664" y="7124"/>
                  </a:cubicBezTo>
                  <a:lnTo>
                    <a:pt x="4830664" y="2418864"/>
                  </a:lnTo>
                  <a:cubicBezTo>
                    <a:pt x="4830664" y="2420753"/>
                    <a:pt x="4829914" y="2422565"/>
                    <a:pt x="4828578" y="2423901"/>
                  </a:cubicBezTo>
                  <a:cubicBezTo>
                    <a:pt x="4827242" y="2425237"/>
                    <a:pt x="4825430" y="2425987"/>
                    <a:pt x="4823541" y="2425987"/>
                  </a:cubicBezTo>
                  <a:lnTo>
                    <a:pt x="7124" y="2425987"/>
                  </a:lnTo>
                  <a:cubicBezTo>
                    <a:pt x="5234" y="2425987"/>
                    <a:pt x="3422" y="2425237"/>
                    <a:pt x="2086" y="2423901"/>
                  </a:cubicBezTo>
                  <a:cubicBezTo>
                    <a:pt x="751" y="2422565"/>
                    <a:pt x="0" y="2420753"/>
                    <a:pt x="0" y="2418864"/>
                  </a:cubicBezTo>
                  <a:lnTo>
                    <a:pt x="0" y="7124"/>
                  </a:lnTo>
                  <a:cubicBezTo>
                    <a:pt x="0" y="5234"/>
                    <a:pt x="751" y="3422"/>
                    <a:pt x="2086" y="2086"/>
                  </a:cubicBezTo>
                  <a:cubicBezTo>
                    <a:pt x="3422" y="751"/>
                    <a:pt x="5234" y="0"/>
                    <a:pt x="7124" y="0"/>
                  </a:cubicBezTo>
                  <a:close/>
                </a:path>
              </a:pathLst>
            </a:custGeom>
            <a:solidFill>
              <a:srgbClr val="11090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30665" cy="24640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8700" y="1028700"/>
            <a:ext cx="16302115" cy="8187015"/>
            <a:chOff x="0" y="0"/>
            <a:chExt cx="4830665" cy="242598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830664" cy="2425987"/>
            </a:xfrm>
            <a:custGeom>
              <a:avLst/>
              <a:gdLst/>
              <a:ahLst/>
              <a:cxnLst/>
              <a:rect r="r" b="b" t="t" l="l"/>
              <a:pathLst>
                <a:path h="2425987" w="4830664">
                  <a:moveTo>
                    <a:pt x="7124" y="0"/>
                  </a:moveTo>
                  <a:lnTo>
                    <a:pt x="4823541" y="0"/>
                  </a:lnTo>
                  <a:cubicBezTo>
                    <a:pt x="4827475" y="0"/>
                    <a:pt x="4830664" y="3189"/>
                    <a:pt x="4830664" y="7124"/>
                  </a:cubicBezTo>
                  <a:lnTo>
                    <a:pt x="4830664" y="2418864"/>
                  </a:lnTo>
                  <a:cubicBezTo>
                    <a:pt x="4830664" y="2420753"/>
                    <a:pt x="4829914" y="2422565"/>
                    <a:pt x="4828578" y="2423901"/>
                  </a:cubicBezTo>
                  <a:cubicBezTo>
                    <a:pt x="4827242" y="2425237"/>
                    <a:pt x="4825430" y="2425987"/>
                    <a:pt x="4823541" y="2425987"/>
                  </a:cubicBezTo>
                  <a:lnTo>
                    <a:pt x="7124" y="2425987"/>
                  </a:lnTo>
                  <a:cubicBezTo>
                    <a:pt x="5234" y="2425987"/>
                    <a:pt x="3422" y="2425237"/>
                    <a:pt x="2086" y="2423901"/>
                  </a:cubicBezTo>
                  <a:cubicBezTo>
                    <a:pt x="751" y="2422565"/>
                    <a:pt x="0" y="2420753"/>
                    <a:pt x="0" y="2418864"/>
                  </a:cubicBezTo>
                  <a:lnTo>
                    <a:pt x="0" y="7124"/>
                  </a:lnTo>
                  <a:cubicBezTo>
                    <a:pt x="0" y="5234"/>
                    <a:pt x="751" y="3422"/>
                    <a:pt x="2086" y="2086"/>
                  </a:cubicBezTo>
                  <a:cubicBezTo>
                    <a:pt x="3422" y="751"/>
                    <a:pt x="5234" y="0"/>
                    <a:pt x="7124" y="0"/>
                  </a:cubicBezTo>
                  <a:close/>
                </a:path>
              </a:pathLst>
            </a:custGeom>
            <a:solidFill>
              <a:srgbClr val="DBDBD5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830665" cy="24640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4888691" y="1301765"/>
            <a:ext cx="8510618" cy="1773555"/>
            <a:chOff x="0" y="0"/>
            <a:chExt cx="2521878" cy="52554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521878" cy="525542"/>
            </a:xfrm>
            <a:custGeom>
              <a:avLst/>
              <a:gdLst/>
              <a:ahLst/>
              <a:cxnLst/>
              <a:rect r="r" b="b" t="t" l="l"/>
              <a:pathLst>
                <a:path h="525542" w="2521878">
                  <a:moveTo>
                    <a:pt x="13645" y="0"/>
                  </a:moveTo>
                  <a:lnTo>
                    <a:pt x="2508233" y="0"/>
                  </a:lnTo>
                  <a:cubicBezTo>
                    <a:pt x="2511852" y="0"/>
                    <a:pt x="2515322" y="1438"/>
                    <a:pt x="2517881" y="3997"/>
                  </a:cubicBezTo>
                  <a:cubicBezTo>
                    <a:pt x="2520440" y="6556"/>
                    <a:pt x="2521878" y="10026"/>
                    <a:pt x="2521878" y="13645"/>
                  </a:cubicBezTo>
                  <a:lnTo>
                    <a:pt x="2521878" y="511897"/>
                  </a:lnTo>
                  <a:cubicBezTo>
                    <a:pt x="2521878" y="515516"/>
                    <a:pt x="2520440" y="518987"/>
                    <a:pt x="2517881" y="521546"/>
                  </a:cubicBezTo>
                  <a:cubicBezTo>
                    <a:pt x="2515322" y="524105"/>
                    <a:pt x="2511852" y="525542"/>
                    <a:pt x="2508233" y="525542"/>
                  </a:cubicBezTo>
                  <a:lnTo>
                    <a:pt x="13645" y="525542"/>
                  </a:lnTo>
                  <a:cubicBezTo>
                    <a:pt x="10026" y="525542"/>
                    <a:pt x="6556" y="524105"/>
                    <a:pt x="3997" y="521546"/>
                  </a:cubicBezTo>
                  <a:cubicBezTo>
                    <a:pt x="1438" y="518987"/>
                    <a:pt x="0" y="515516"/>
                    <a:pt x="0" y="511897"/>
                  </a:cubicBezTo>
                  <a:lnTo>
                    <a:pt x="0" y="13645"/>
                  </a:lnTo>
                  <a:cubicBezTo>
                    <a:pt x="0" y="10026"/>
                    <a:pt x="1438" y="6556"/>
                    <a:pt x="3997" y="3997"/>
                  </a:cubicBezTo>
                  <a:cubicBezTo>
                    <a:pt x="6556" y="1438"/>
                    <a:pt x="10026" y="0"/>
                    <a:pt x="1364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110907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2521878" cy="5636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5041091" y="1454165"/>
            <a:ext cx="8510618" cy="1773555"/>
            <a:chOff x="0" y="0"/>
            <a:chExt cx="2521878" cy="52554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521878" cy="525542"/>
            </a:xfrm>
            <a:custGeom>
              <a:avLst/>
              <a:gdLst/>
              <a:ahLst/>
              <a:cxnLst/>
              <a:rect r="r" b="b" t="t" l="l"/>
              <a:pathLst>
                <a:path h="525542" w="2521878">
                  <a:moveTo>
                    <a:pt x="13645" y="0"/>
                  </a:moveTo>
                  <a:lnTo>
                    <a:pt x="2508233" y="0"/>
                  </a:lnTo>
                  <a:cubicBezTo>
                    <a:pt x="2511852" y="0"/>
                    <a:pt x="2515322" y="1438"/>
                    <a:pt x="2517881" y="3997"/>
                  </a:cubicBezTo>
                  <a:cubicBezTo>
                    <a:pt x="2520440" y="6556"/>
                    <a:pt x="2521878" y="10026"/>
                    <a:pt x="2521878" y="13645"/>
                  </a:cubicBezTo>
                  <a:lnTo>
                    <a:pt x="2521878" y="511897"/>
                  </a:lnTo>
                  <a:cubicBezTo>
                    <a:pt x="2521878" y="515516"/>
                    <a:pt x="2520440" y="518987"/>
                    <a:pt x="2517881" y="521546"/>
                  </a:cubicBezTo>
                  <a:cubicBezTo>
                    <a:pt x="2515322" y="524105"/>
                    <a:pt x="2511852" y="525542"/>
                    <a:pt x="2508233" y="525542"/>
                  </a:cubicBezTo>
                  <a:lnTo>
                    <a:pt x="13645" y="525542"/>
                  </a:lnTo>
                  <a:cubicBezTo>
                    <a:pt x="10026" y="525542"/>
                    <a:pt x="6556" y="524105"/>
                    <a:pt x="3997" y="521546"/>
                  </a:cubicBezTo>
                  <a:cubicBezTo>
                    <a:pt x="1438" y="518987"/>
                    <a:pt x="0" y="515516"/>
                    <a:pt x="0" y="511897"/>
                  </a:cubicBezTo>
                  <a:lnTo>
                    <a:pt x="0" y="13645"/>
                  </a:lnTo>
                  <a:cubicBezTo>
                    <a:pt x="0" y="10026"/>
                    <a:pt x="1438" y="6556"/>
                    <a:pt x="3997" y="3997"/>
                  </a:cubicBezTo>
                  <a:cubicBezTo>
                    <a:pt x="6556" y="1438"/>
                    <a:pt x="10026" y="0"/>
                    <a:pt x="1364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110907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2521878" cy="5636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5010173" y="1749240"/>
            <a:ext cx="8510618" cy="13929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92"/>
              </a:lnSpc>
            </a:pPr>
            <a:r>
              <a:rPr lang="en-US" sz="6300">
                <a:solidFill>
                  <a:srgbClr val="110907"/>
                </a:solidFill>
                <a:latin typeface="EFCO Brookshire"/>
                <a:ea typeface="EFCO Brookshire"/>
                <a:cs typeface="EFCO Brookshire"/>
                <a:sym typeface="EFCO Brookshire"/>
              </a:rPr>
              <a:t>posts &amp; like/unlike conmment</a:t>
            </a:r>
          </a:p>
        </p:txBody>
      </p:sp>
      <p:sp>
        <p:nvSpPr>
          <p:cNvPr name="Freeform 15" id="15"/>
          <p:cNvSpPr/>
          <p:nvPr/>
        </p:nvSpPr>
        <p:spPr>
          <a:xfrm flipH="true" flipV="false" rot="0">
            <a:off x="126269" y="242429"/>
            <a:ext cx="5745543" cy="1946114"/>
          </a:xfrm>
          <a:custGeom>
            <a:avLst/>
            <a:gdLst/>
            <a:ahLst/>
            <a:cxnLst/>
            <a:rect r="r" b="b" t="t" l="l"/>
            <a:pathLst>
              <a:path h="1946114" w="5745543">
                <a:moveTo>
                  <a:pt x="5745542" y="0"/>
                </a:moveTo>
                <a:lnTo>
                  <a:pt x="0" y="0"/>
                </a:lnTo>
                <a:lnTo>
                  <a:pt x="0" y="1946113"/>
                </a:lnTo>
                <a:lnTo>
                  <a:pt x="5745542" y="1946113"/>
                </a:lnTo>
                <a:lnTo>
                  <a:pt x="574554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4083233" y="3227720"/>
            <a:ext cx="10193049" cy="5733590"/>
          </a:xfrm>
          <a:custGeom>
            <a:avLst/>
            <a:gdLst/>
            <a:ahLst/>
            <a:cxnLst/>
            <a:rect r="r" b="b" t="t" l="l"/>
            <a:pathLst>
              <a:path h="5733590" w="10193049">
                <a:moveTo>
                  <a:pt x="0" y="0"/>
                </a:moveTo>
                <a:lnTo>
                  <a:pt x="10193049" y="0"/>
                </a:lnTo>
                <a:lnTo>
                  <a:pt x="10193049" y="5733590"/>
                </a:lnTo>
                <a:lnTo>
                  <a:pt x="0" y="573359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AC0A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65482" y="1180311"/>
            <a:ext cx="16302115" cy="8187015"/>
            <a:chOff x="0" y="0"/>
            <a:chExt cx="4830665" cy="242598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30664" cy="2425987"/>
            </a:xfrm>
            <a:custGeom>
              <a:avLst/>
              <a:gdLst/>
              <a:ahLst/>
              <a:cxnLst/>
              <a:rect r="r" b="b" t="t" l="l"/>
              <a:pathLst>
                <a:path h="2425987" w="4830664">
                  <a:moveTo>
                    <a:pt x="7124" y="0"/>
                  </a:moveTo>
                  <a:lnTo>
                    <a:pt x="4823541" y="0"/>
                  </a:lnTo>
                  <a:cubicBezTo>
                    <a:pt x="4827475" y="0"/>
                    <a:pt x="4830664" y="3189"/>
                    <a:pt x="4830664" y="7124"/>
                  </a:cubicBezTo>
                  <a:lnTo>
                    <a:pt x="4830664" y="2418864"/>
                  </a:lnTo>
                  <a:cubicBezTo>
                    <a:pt x="4830664" y="2420753"/>
                    <a:pt x="4829914" y="2422565"/>
                    <a:pt x="4828578" y="2423901"/>
                  </a:cubicBezTo>
                  <a:cubicBezTo>
                    <a:pt x="4827242" y="2425237"/>
                    <a:pt x="4825430" y="2425987"/>
                    <a:pt x="4823541" y="2425987"/>
                  </a:cubicBezTo>
                  <a:lnTo>
                    <a:pt x="7124" y="2425987"/>
                  </a:lnTo>
                  <a:cubicBezTo>
                    <a:pt x="5234" y="2425987"/>
                    <a:pt x="3422" y="2425237"/>
                    <a:pt x="2086" y="2423901"/>
                  </a:cubicBezTo>
                  <a:cubicBezTo>
                    <a:pt x="751" y="2422565"/>
                    <a:pt x="0" y="2420753"/>
                    <a:pt x="0" y="2418864"/>
                  </a:cubicBezTo>
                  <a:lnTo>
                    <a:pt x="0" y="7124"/>
                  </a:lnTo>
                  <a:cubicBezTo>
                    <a:pt x="0" y="5234"/>
                    <a:pt x="751" y="3422"/>
                    <a:pt x="2086" y="2086"/>
                  </a:cubicBezTo>
                  <a:cubicBezTo>
                    <a:pt x="3422" y="751"/>
                    <a:pt x="5234" y="0"/>
                    <a:pt x="7124" y="0"/>
                  </a:cubicBezTo>
                  <a:close/>
                </a:path>
              </a:pathLst>
            </a:custGeom>
            <a:solidFill>
              <a:srgbClr val="11090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30665" cy="24640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8700" y="1028700"/>
            <a:ext cx="16302115" cy="8187015"/>
            <a:chOff x="0" y="0"/>
            <a:chExt cx="4830665" cy="242598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830664" cy="2425987"/>
            </a:xfrm>
            <a:custGeom>
              <a:avLst/>
              <a:gdLst/>
              <a:ahLst/>
              <a:cxnLst/>
              <a:rect r="r" b="b" t="t" l="l"/>
              <a:pathLst>
                <a:path h="2425987" w="4830664">
                  <a:moveTo>
                    <a:pt x="7124" y="0"/>
                  </a:moveTo>
                  <a:lnTo>
                    <a:pt x="4823541" y="0"/>
                  </a:lnTo>
                  <a:cubicBezTo>
                    <a:pt x="4827475" y="0"/>
                    <a:pt x="4830664" y="3189"/>
                    <a:pt x="4830664" y="7124"/>
                  </a:cubicBezTo>
                  <a:lnTo>
                    <a:pt x="4830664" y="2418864"/>
                  </a:lnTo>
                  <a:cubicBezTo>
                    <a:pt x="4830664" y="2420753"/>
                    <a:pt x="4829914" y="2422565"/>
                    <a:pt x="4828578" y="2423901"/>
                  </a:cubicBezTo>
                  <a:cubicBezTo>
                    <a:pt x="4827242" y="2425237"/>
                    <a:pt x="4825430" y="2425987"/>
                    <a:pt x="4823541" y="2425987"/>
                  </a:cubicBezTo>
                  <a:lnTo>
                    <a:pt x="7124" y="2425987"/>
                  </a:lnTo>
                  <a:cubicBezTo>
                    <a:pt x="5234" y="2425987"/>
                    <a:pt x="3422" y="2425237"/>
                    <a:pt x="2086" y="2423901"/>
                  </a:cubicBezTo>
                  <a:cubicBezTo>
                    <a:pt x="751" y="2422565"/>
                    <a:pt x="0" y="2420753"/>
                    <a:pt x="0" y="2418864"/>
                  </a:cubicBezTo>
                  <a:lnTo>
                    <a:pt x="0" y="7124"/>
                  </a:lnTo>
                  <a:cubicBezTo>
                    <a:pt x="0" y="5234"/>
                    <a:pt x="751" y="3422"/>
                    <a:pt x="2086" y="2086"/>
                  </a:cubicBezTo>
                  <a:cubicBezTo>
                    <a:pt x="3422" y="751"/>
                    <a:pt x="5234" y="0"/>
                    <a:pt x="7124" y="0"/>
                  </a:cubicBezTo>
                  <a:close/>
                </a:path>
              </a:pathLst>
            </a:custGeom>
            <a:solidFill>
              <a:srgbClr val="DBDBD5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830665" cy="24640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4888691" y="1301765"/>
            <a:ext cx="8510618" cy="1773555"/>
            <a:chOff x="0" y="0"/>
            <a:chExt cx="2521878" cy="52554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521878" cy="525542"/>
            </a:xfrm>
            <a:custGeom>
              <a:avLst/>
              <a:gdLst/>
              <a:ahLst/>
              <a:cxnLst/>
              <a:rect r="r" b="b" t="t" l="l"/>
              <a:pathLst>
                <a:path h="525542" w="2521878">
                  <a:moveTo>
                    <a:pt x="13645" y="0"/>
                  </a:moveTo>
                  <a:lnTo>
                    <a:pt x="2508233" y="0"/>
                  </a:lnTo>
                  <a:cubicBezTo>
                    <a:pt x="2511852" y="0"/>
                    <a:pt x="2515322" y="1438"/>
                    <a:pt x="2517881" y="3997"/>
                  </a:cubicBezTo>
                  <a:cubicBezTo>
                    <a:pt x="2520440" y="6556"/>
                    <a:pt x="2521878" y="10026"/>
                    <a:pt x="2521878" y="13645"/>
                  </a:cubicBezTo>
                  <a:lnTo>
                    <a:pt x="2521878" y="511897"/>
                  </a:lnTo>
                  <a:cubicBezTo>
                    <a:pt x="2521878" y="515516"/>
                    <a:pt x="2520440" y="518987"/>
                    <a:pt x="2517881" y="521546"/>
                  </a:cubicBezTo>
                  <a:cubicBezTo>
                    <a:pt x="2515322" y="524105"/>
                    <a:pt x="2511852" y="525542"/>
                    <a:pt x="2508233" y="525542"/>
                  </a:cubicBezTo>
                  <a:lnTo>
                    <a:pt x="13645" y="525542"/>
                  </a:lnTo>
                  <a:cubicBezTo>
                    <a:pt x="10026" y="525542"/>
                    <a:pt x="6556" y="524105"/>
                    <a:pt x="3997" y="521546"/>
                  </a:cubicBezTo>
                  <a:cubicBezTo>
                    <a:pt x="1438" y="518987"/>
                    <a:pt x="0" y="515516"/>
                    <a:pt x="0" y="511897"/>
                  </a:cubicBezTo>
                  <a:lnTo>
                    <a:pt x="0" y="13645"/>
                  </a:lnTo>
                  <a:cubicBezTo>
                    <a:pt x="0" y="10026"/>
                    <a:pt x="1438" y="6556"/>
                    <a:pt x="3997" y="3997"/>
                  </a:cubicBezTo>
                  <a:cubicBezTo>
                    <a:pt x="6556" y="1438"/>
                    <a:pt x="10026" y="0"/>
                    <a:pt x="1364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110907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2521878" cy="5636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5041091" y="1454165"/>
            <a:ext cx="8510618" cy="1773555"/>
            <a:chOff x="0" y="0"/>
            <a:chExt cx="2521878" cy="52554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521878" cy="525542"/>
            </a:xfrm>
            <a:custGeom>
              <a:avLst/>
              <a:gdLst/>
              <a:ahLst/>
              <a:cxnLst/>
              <a:rect r="r" b="b" t="t" l="l"/>
              <a:pathLst>
                <a:path h="525542" w="2521878">
                  <a:moveTo>
                    <a:pt x="13645" y="0"/>
                  </a:moveTo>
                  <a:lnTo>
                    <a:pt x="2508233" y="0"/>
                  </a:lnTo>
                  <a:cubicBezTo>
                    <a:pt x="2511852" y="0"/>
                    <a:pt x="2515322" y="1438"/>
                    <a:pt x="2517881" y="3997"/>
                  </a:cubicBezTo>
                  <a:cubicBezTo>
                    <a:pt x="2520440" y="6556"/>
                    <a:pt x="2521878" y="10026"/>
                    <a:pt x="2521878" y="13645"/>
                  </a:cubicBezTo>
                  <a:lnTo>
                    <a:pt x="2521878" y="511897"/>
                  </a:lnTo>
                  <a:cubicBezTo>
                    <a:pt x="2521878" y="515516"/>
                    <a:pt x="2520440" y="518987"/>
                    <a:pt x="2517881" y="521546"/>
                  </a:cubicBezTo>
                  <a:cubicBezTo>
                    <a:pt x="2515322" y="524105"/>
                    <a:pt x="2511852" y="525542"/>
                    <a:pt x="2508233" y="525542"/>
                  </a:cubicBezTo>
                  <a:lnTo>
                    <a:pt x="13645" y="525542"/>
                  </a:lnTo>
                  <a:cubicBezTo>
                    <a:pt x="10026" y="525542"/>
                    <a:pt x="6556" y="524105"/>
                    <a:pt x="3997" y="521546"/>
                  </a:cubicBezTo>
                  <a:cubicBezTo>
                    <a:pt x="1438" y="518987"/>
                    <a:pt x="0" y="515516"/>
                    <a:pt x="0" y="511897"/>
                  </a:cubicBezTo>
                  <a:lnTo>
                    <a:pt x="0" y="13645"/>
                  </a:lnTo>
                  <a:cubicBezTo>
                    <a:pt x="0" y="10026"/>
                    <a:pt x="1438" y="6556"/>
                    <a:pt x="3997" y="3997"/>
                  </a:cubicBezTo>
                  <a:cubicBezTo>
                    <a:pt x="6556" y="1438"/>
                    <a:pt x="10026" y="0"/>
                    <a:pt x="1364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110907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2521878" cy="5636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5010173" y="1749240"/>
            <a:ext cx="8510618" cy="13929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92"/>
              </a:lnSpc>
            </a:pPr>
            <a:r>
              <a:rPr lang="en-US" sz="6300">
                <a:solidFill>
                  <a:srgbClr val="110907"/>
                </a:solidFill>
                <a:latin typeface="EFCO Brookshire"/>
                <a:ea typeface="EFCO Brookshire"/>
                <a:cs typeface="EFCO Brookshire"/>
                <a:sym typeface="EFCO Brookshire"/>
              </a:rPr>
              <a:t>posts &amp; like/unlike conmment</a:t>
            </a:r>
          </a:p>
        </p:txBody>
      </p:sp>
      <p:sp>
        <p:nvSpPr>
          <p:cNvPr name="Freeform 15" id="15"/>
          <p:cNvSpPr/>
          <p:nvPr/>
        </p:nvSpPr>
        <p:spPr>
          <a:xfrm flipH="true" flipV="false" rot="0">
            <a:off x="126269" y="242429"/>
            <a:ext cx="5745543" cy="1946114"/>
          </a:xfrm>
          <a:custGeom>
            <a:avLst/>
            <a:gdLst/>
            <a:ahLst/>
            <a:cxnLst/>
            <a:rect r="r" b="b" t="t" l="l"/>
            <a:pathLst>
              <a:path h="1946114" w="5745543">
                <a:moveTo>
                  <a:pt x="5745542" y="0"/>
                </a:moveTo>
                <a:lnTo>
                  <a:pt x="0" y="0"/>
                </a:lnTo>
                <a:lnTo>
                  <a:pt x="0" y="1946113"/>
                </a:lnTo>
                <a:lnTo>
                  <a:pt x="5745542" y="1946113"/>
                </a:lnTo>
                <a:lnTo>
                  <a:pt x="574554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4050604" y="3597029"/>
            <a:ext cx="10258306" cy="5770297"/>
          </a:xfrm>
          <a:custGeom>
            <a:avLst/>
            <a:gdLst/>
            <a:ahLst/>
            <a:cxnLst/>
            <a:rect r="r" b="b" t="t" l="l"/>
            <a:pathLst>
              <a:path h="5770297" w="10258306">
                <a:moveTo>
                  <a:pt x="0" y="0"/>
                </a:moveTo>
                <a:lnTo>
                  <a:pt x="10258306" y="0"/>
                </a:lnTo>
                <a:lnTo>
                  <a:pt x="10258306" y="5770297"/>
                </a:lnTo>
                <a:lnTo>
                  <a:pt x="0" y="577029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AC0A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65482" y="1180311"/>
            <a:ext cx="16302115" cy="8187015"/>
            <a:chOff x="0" y="0"/>
            <a:chExt cx="4830665" cy="242598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30664" cy="2425987"/>
            </a:xfrm>
            <a:custGeom>
              <a:avLst/>
              <a:gdLst/>
              <a:ahLst/>
              <a:cxnLst/>
              <a:rect r="r" b="b" t="t" l="l"/>
              <a:pathLst>
                <a:path h="2425987" w="4830664">
                  <a:moveTo>
                    <a:pt x="7124" y="0"/>
                  </a:moveTo>
                  <a:lnTo>
                    <a:pt x="4823541" y="0"/>
                  </a:lnTo>
                  <a:cubicBezTo>
                    <a:pt x="4827475" y="0"/>
                    <a:pt x="4830664" y="3189"/>
                    <a:pt x="4830664" y="7124"/>
                  </a:cubicBezTo>
                  <a:lnTo>
                    <a:pt x="4830664" y="2418864"/>
                  </a:lnTo>
                  <a:cubicBezTo>
                    <a:pt x="4830664" y="2420753"/>
                    <a:pt x="4829914" y="2422565"/>
                    <a:pt x="4828578" y="2423901"/>
                  </a:cubicBezTo>
                  <a:cubicBezTo>
                    <a:pt x="4827242" y="2425237"/>
                    <a:pt x="4825430" y="2425987"/>
                    <a:pt x="4823541" y="2425987"/>
                  </a:cubicBezTo>
                  <a:lnTo>
                    <a:pt x="7124" y="2425987"/>
                  </a:lnTo>
                  <a:cubicBezTo>
                    <a:pt x="5234" y="2425987"/>
                    <a:pt x="3422" y="2425237"/>
                    <a:pt x="2086" y="2423901"/>
                  </a:cubicBezTo>
                  <a:cubicBezTo>
                    <a:pt x="751" y="2422565"/>
                    <a:pt x="0" y="2420753"/>
                    <a:pt x="0" y="2418864"/>
                  </a:cubicBezTo>
                  <a:lnTo>
                    <a:pt x="0" y="7124"/>
                  </a:lnTo>
                  <a:cubicBezTo>
                    <a:pt x="0" y="5234"/>
                    <a:pt x="751" y="3422"/>
                    <a:pt x="2086" y="2086"/>
                  </a:cubicBezTo>
                  <a:cubicBezTo>
                    <a:pt x="3422" y="751"/>
                    <a:pt x="5234" y="0"/>
                    <a:pt x="7124" y="0"/>
                  </a:cubicBezTo>
                  <a:close/>
                </a:path>
              </a:pathLst>
            </a:custGeom>
            <a:solidFill>
              <a:srgbClr val="11090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30665" cy="24640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8700" y="1028700"/>
            <a:ext cx="16302115" cy="8187015"/>
            <a:chOff x="0" y="0"/>
            <a:chExt cx="4830665" cy="242598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830664" cy="2425987"/>
            </a:xfrm>
            <a:custGeom>
              <a:avLst/>
              <a:gdLst/>
              <a:ahLst/>
              <a:cxnLst/>
              <a:rect r="r" b="b" t="t" l="l"/>
              <a:pathLst>
                <a:path h="2425987" w="4830664">
                  <a:moveTo>
                    <a:pt x="7124" y="0"/>
                  </a:moveTo>
                  <a:lnTo>
                    <a:pt x="4823541" y="0"/>
                  </a:lnTo>
                  <a:cubicBezTo>
                    <a:pt x="4827475" y="0"/>
                    <a:pt x="4830664" y="3189"/>
                    <a:pt x="4830664" y="7124"/>
                  </a:cubicBezTo>
                  <a:lnTo>
                    <a:pt x="4830664" y="2418864"/>
                  </a:lnTo>
                  <a:cubicBezTo>
                    <a:pt x="4830664" y="2420753"/>
                    <a:pt x="4829914" y="2422565"/>
                    <a:pt x="4828578" y="2423901"/>
                  </a:cubicBezTo>
                  <a:cubicBezTo>
                    <a:pt x="4827242" y="2425237"/>
                    <a:pt x="4825430" y="2425987"/>
                    <a:pt x="4823541" y="2425987"/>
                  </a:cubicBezTo>
                  <a:lnTo>
                    <a:pt x="7124" y="2425987"/>
                  </a:lnTo>
                  <a:cubicBezTo>
                    <a:pt x="5234" y="2425987"/>
                    <a:pt x="3422" y="2425237"/>
                    <a:pt x="2086" y="2423901"/>
                  </a:cubicBezTo>
                  <a:cubicBezTo>
                    <a:pt x="751" y="2422565"/>
                    <a:pt x="0" y="2420753"/>
                    <a:pt x="0" y="2418864"/>
                  </a:cubicBezTo>
                  <a:lnTo>
                    <a:pt x="0" y="7124"/>
                  </a:lnTo>
                  <a:cubicBezTo>
                    <a:pt x="0" y="5234"/>
                    <a:pt x="751" y="3422"/>
                    <a:pt x="2086" y="2086"/>
                  </a:cubicBezTo>
                  <a:cubicBezTo>
                    <a:pt x="3422" y="751"/>
                    <a:pt x="5234" y="0"/>
                    <a:pt x="7124" y="0"/>
                  </a:cubicBezTo>
                  <a:close/>
                </a:path>
              </a:pathLst>
            </a:custGeom>
            <a:solidFill>
              <a:srgbClr val="DBDBD5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830665" cy="24640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4888691" y="1301765"/>
            <a:ext cx="8510618" cy="1773555"/>
            <a:chOff x="0" y="0"/>
            <a:chExt cx="2521878" cy="52554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521878" cy="525542"/>
            </a:xfrm>
            <a:custGeom>
              <a:avLst/>
              <a:gdLst/>
              <a:ahLst/>
              <a:cxnLst/>
              <a:rect r="r" b="b" t="t" l="l"/>
              <a:pathLst>
                <a:path h="525542" w="2521878">
                  <a:moveTo>
                    <a:pt x="13645" y="0"/>
                  </a:moveTo>
                  <a:lnTo>
                    <a:pt x="2508233" y="0"/>
                  </a:lnTo>
                  <a:cubicBezTo>
                    <a:pt x="2511852" y="0"/>
                    <a:pt x="2515322" y="1438"/>
                    <a:pt x="2517881" y="3997"/>
                  </a:cubicBezTo>
                  <a:cubicBezTo>
                    <a:pt x="2520440" y="6556"/>
                    <a:pt x="2521878" y="10026"/>
                    <a:pt x="2521878" y="13645"/>
                  </a:cubicBezTo>
                  <a:lnTo>
                    <a:pt x="2521878" y="511897"/>
                  </a:lnTo>
                  <a:cubicBezTo>
                    <a:pt x="2521878" y="515516"/>
                    <a:pt x="2520440" y="518987"/>
                    <a:pt x="2517881" y="521546"/>
                  </a:cubicBezTo>
                  <a:cubicBezTo>
                    <a:pt x="2515322" y="524105"/>
                    <a:pt x="2511852" y="525542"/>
                    <a:pt x="2508233" y="525542"/>
                  </a:cubicBezTo>
                  <a:lnTo>
                    <a:pt x="13645" y="525542"/>
                  </a:lnTo>
                  <a:cubicBezTo>
                    <a:pt x="10026" y="525542"/>
                    <a:pt x="6556" y="524105"/>
                    <a:pt x="3997" y="521546"/>
                  </a:cubicBezTo>
                  <a:cubicBezTo>
                    <a:pt x="1438" y="518987"/>
                    <a:pt x="0" y="515516"/>
                    <a:pt x="0" y="511897"/>
                  </a:cubicBezTo>
                  <a:lnTo>
                    <a:pt x="0" y="13645"/>
                  </a:lnTo>
                  <a:cubicBezTo>
                    <a:pt x="0" y="10026"/>
                    <a:pt x="1438" y="6556"/>
                    <a:pt x="3997" y="3997"/>
                  </a:cubicBezTo>
                  <a:cubicBezTo>
                    <a:pt x="6556" y="1438"/>
                    <a:pt x="10026" y="0"/>
                    <a:pt x="1364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110907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2521878" cy="5636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5041091" y="1454165"/>
            <a:ext cx="8510618" cy="1773555"/>
            <a:chOff x="0" y="0"/>
            <a:chExt cx="2521878" cy="52554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521878" cy="525542"/>
            </a:xfrm>
            <a:custGeom>
              <a:avLst/>
              <a:gdLst/>
              <a:ahLst/>
              <a:cxnLst/>
              <a:rect r="r" b="b" t="t" l="l"/>
              <a:pathLst>
                <a:path h="525542" w="2521878">
                  <a:moveTo>
                    <a:pt x="13645" y="0"/>
                  </a:moveTo>
                  <a:lnTo>
                    <a:pt x="2508233" y="0"/>
                  </a:lnTo>
                  <a:cubicBezTo>
                    <a:pt x="2511852" y="0"/>
                    <a:pt x="2515322" y="1438"/>
                    <a:pt x="2517881" y="3997"/>
                  </a:cubicBezTo>
                  <a:cubicBezTo>
                    <a:pt x="2520440" y="6556"/>
                    <a:pt x="2521878" y="10026"/>
                    <a:pt x="2521878" y="13645"/>
                  </a:cubicBezTo>
                  <a:lnTo>
                    <a:pt x="2521878" y="511897"/>
                  </a:lnTo>
                  <a:cubicBezTo>
                    <a:pt x="2521878" y="515516"/>
                    <a:pt x="2520440" y="518987"/>
                    <a:pt x="2517881" y="521546"/>
                  </a:cubicBezTo>
                  <a:cubicBezTo>
                    <a:pt x="2515322" y="524105"/>
                    <a:pt x="2511852" y="525542"/>
                    <a:pt x="2508233" y="525542"/>
                  </a:cubicBezTo>
                  <a:lnTo>
                    <a:pt x="13645" y="525542"/>
                  </a:lnTo>
                  <a:cubicBezTo>
                    <a:pt x="10026" y="525542"/>
                    <a:pt x="6556" y="524105"/>
                    <a:pt x="3997" y="521546"/>
                  </a:cubicBezTo>
                  <a:cubicBezTo>
                    <a:pt x="1438" y="518987"/>
                    <a:pt x="0" y="515516"/>
                    <a:pt x="0" y="511897"/>
                  </a:cubicBezTo>
                  <a:lnTo>
                    <a:pt x="0" y="13645"/>
                  </a:lnTo>
                  <a:cubicBezTo>
                    <a:pt x="0" y="10026"/>
                    <a:pt x="1438" y="6556"/>
                    <a:pt x="3997" y="3997"/>
                  </a:cubicBezTo>
                  <a:cubicBezTo>
                    <a:pt x="6556" y="1438"/>
                    <a:pt x="10026" y="0"/>
                    <a:pt x="1364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110907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2521878" cy="5636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5010173" y="1749240"/>
            <a:ext cx="8510618" cy="13929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92"/>
              </a:lnSpc>
            </a:pPr>
            <a:r>
              <a:rPr lang="en-US" sz="6300">
                <a:solidFill>
                  <a:srgbClr val="110907"/>
                </a:solidFill>
                <a:latin typeface="EFCO Brookshire"/>
                <a:ea typeface="EFCO Brookshire"/>
                <a:cs typeface="EFCO Brookshire"/>
                <a:sym typeface="EFCO Brookshire"/>
              </a:rPr>
              <a:t>posts &amp; like/unlike conmment</a:t>
            </a:r>
          </a:p>
        </p:txBody>
      </p:sp>
      <p:sp>
        <p:nvSpPr>
          <p:cNvPr name="Freeform 15" id="15"/>
          <p:cNvSpPr/>
          <p:nvPr/>
        </p:nvSpPr>
        <p:spPr>
          <a:xfrm flipH="true" flipV="false" rot="0">
            <a:off x="126269" y="242429"/>
            <a:ext cx="5745543" cy="1946114"/>
          </a:xfrm>
          <a:custGeom>
            <a:avLst/>
            <a:gdLst/>
            <a:ahLst/>
            <a:cxnLst/>
            <a:rect r="r" b="b" t="t" l="l"/>
            <a:pathLst>
              <a:path h="1946114" w="5745543">
                <a:moveTo>
                  <a:pt x="5745542" y="0"/>
                </a:moveTo>
                <a:lnTo>
                  <a:pt x="0" y="0"/>
                </a:lnTo>
                <a:lnTo>
                  <a:pt x="0" y="1946113"/>
                </a:lnTo>
                <a:lnTo>
                  <a:pt x="5745542" y="1946113"/>
                </a:lnTo>
                <a:lnTo>
                  <a:pt x="574554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4191031" y="3437682"/>
            <a:ext cx="9905939" cy="5572091"/>
          </a:xfrm>
          <a:custGeom>
            <a:avLst/>
            <a:gdLst/>
            <a:ahLst/>
            <a:cxnLst/>
            <a:rect r="r" b="b" t="t" l="l"/>
            <a:pathLst>
              <a:path h="5572091" w="9905939">
                <a:moveTo>
                  <a:pt x="0" y="0"/>
                </a:moveTo>
                <a:lnTo>
                  <a:pt x="9905938" y="0"/>
                </a:lnTo>
                <a:lnTo>
                  <a:pt x="9905938" y="5572091"/>
                </a:lnTo>
                <a:lnTo>
                  <a:pt x="0" y="557209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AC0A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65482" y="1180311"/>
            <a:ext cx="16302115" cy="8187015"/>
            <a:chOff x="0" y="0"/>
            <a:chExt cx="4830665" cy="242598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30664" cy="2425987"/>
            </a:xfrm>
            <a:custGeom>
              <a:avLst/>
              <a:gdLst/>
              <a:ahLst/>
              <a:cxnLst/>
              <a:rect r="r" b="b" t="t" l="l"/>
              <a:pathLst>
                <a:path h="2425987" w="4830664">
                  <a:moveTo>
                    <a:pt x="7124" y="0"/>
                  </a:moveTo>
                  <a:lnTo>
                    <a:pt x="4823541" y="0"/>
                  </a:lnTo>
                  <a:cubicBezTo>
                    <a:pt x="4827475" y="0"/>
                    <a:pt x="4830664" y="3189"/>
                    <a:pt x="4830664" y="7124"/>
                  </a:cubicBezTo>
                  <a:lnTo>
                    <a:pt x="4830664" y="2418864"/>
                  </a:lnTo>
                  <a:cubicBezTo>
                    <a:pt x="4830664" y="2420753"/>
                    <a:pt x="4829914" y="2422565"/>
                    <a:pt x="4828578" y="2423901"/>
                  </a:cubicBezTo>
                  <a:cubicBezTo>
                    <a:pt x="4827242" y="2425237"/>
                    <a:pt x="4825430" y="2425987"/>
                    <a:pt x="4823541" y="2425987"/>
                  </a:cubicBezTo>
                  <a:lnTo>
                    <a:pt x="7124" y="2425987"/>
                  </a:lnTo>
                  <a:cubicBezTo>
                    <a:pt x="5234" y="2425987"/>
                    <a:pt x="3422" y="2425237"/>
                    <a:pt x="2086" y="2423901"/>
                  </a:cubicBezTo>
                  <a:cubicBezTo>
                    <a:pt x="751" y="2422565"/>
                    <a:pt x="0" y="2420753"/>
                    <a:pt x="0" y="2418864"/>
                  </a:cubicBezTo>
                  <a:lnTo>
                    <a:pt x="0" y="7124"/>
                  </a:lnTo>
                  <a:cubicBezTo>
                    <a:pt x="0" y="5234"/>
                    <a:pt x="751" y="3422"/>
                    <a:pt x="2086" y="2086"/>
                  </a:cubicBezTo>
                  <a:cubicBezTo>
                    <a:pt x="3422" y="751"/>
                    <a:pt x="5234" y="0"/>
                    <a:pt x="7124" y="0"/>
                  </a:cubicBezTo>
                  <a:close/>
                </a:path>
              </a:pathLst>
            </a:custGeom>
            <a:solidFill>
              <a:srgbClr val="11090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30665" cy="24640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8700" y="1028700"/>
            <a:ext cx="16302115" cy="8187015"/>
            <a:chOff x="0" y="0"/>
            <a:chExt cx="4830665" cy="242598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830664" cy="2425987"/>
            </a:xfrm>
            <a:custGeom>
              <a:avLst/>
              <a:gdLst/>
              <a:ahLst/>
              <a:cxnLst/>
              <a:rect r="r" b="b" t="t" l="l"/>
              <a:pathLst>
                <a:path h="2425987" w="4830664">
                  <a:moveTo>
                    <a:pt x="7124" y="0"/>
                  </a:moveTo>
                  <a:lnTo>
                    <a:pt x="4823541" y="0"/>
                  </a:lnTo>
                  <a:cubicBezTo>
                    <a:pt x="4827475" y="0"/>
                    <a:pt x="4830664" y="3189"/>
                    <a:pt x="4830664" y="7124"/>
                  </a:cubicBezTo>
                  <a:lnTo>
                    <a:pt x="4830664" y="2418864"/>
                  </a:lnTo>
                  <a:cubicBezTo>
                    <a:pt x="4830664" y="2420753"/>
                    <a:pt x="4829914" y="2422565"/>
                    <a:pt x="4828578" y="2423901"/>
                  </a:cubicBezTo>
                  <a:cubicBezTo>
                    <a:pt x="4827242" y="2425237"/>
                    <a:pt x="4825430" y="2425987"/>
                    <a:pt x="4823541" y="2425987"/>
                  </a:cubicBezTo>
                  <a:lnTo>
                    <a:pt x="7124" y="2425987"/>
                  </a:lnTo>
                  <a:cubicBezTo>
                    <a:pt x="5234" y="2425987"/>
                    <a:pt x="3422" y="2425237"/>
                    <a:pt x="2086" y="2423901"/>
                  </a:cubicBezTo>
                  <a:cubicBezTo>
                    <a:pt x="751" y="2422565"/>
                    <a:pt x="0" y="2420753"/>
                    <a:pt x="0" y="2418864"/>
                  </a:cubicBezTo>
                  <a:lnTo>
                    <a:pt x="0" y="7124"/>
                  </a:lnTo>
                  <a:cubicBezTo>
                    <a:pt x="0" y="5234"/>
                    <a:pt x="751" y="3422"/>
                    <a:pt x="2086" y="2086"/>
                  </a:cubicBezTo>
                  <a:cubicBezTo>
                    <a:pt x="3422" y="751"/>
                    <a:pt x="5234" y="0"/>
                    <a:pt x="7124" y="0"/>
                  </a:cubicBezTo>
                  <a:close/>
                </a:path>
              </a:pathLst>
            </a:custGeom>
            <a:solidFill>
              <a:srgbClr val="DBDBD5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830665" cy="24640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4888691" y="1301765"/>
            <a:ext cx="8510618" cy="1773555"/>
            <a:chOff x="0" y="0"/>
            <a:chExt cx="2521878" cy="52554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521878" cy="525542"/>
            </a:xfrm>
            <a:custGeom>
              <a:avLst/>
              <a:gdLst/>
              <a:ahLst/>
              <a:cxnLst/>
              <a:rect r="r" b="b" t="t" l="l"/>
              <a:pathLst>
                <a:path h="525542" w="2521878">
                  <a:moveTo>
                    <a:pt x="13645" y="0"/>
                  </a:moveTo>
                  <a:lnTo>
                    <a:pt x="2508233" y="0"/>
                  </a:lnTo>
                  <a:cubicBezTo>
                    <a:pt x="2511852" y="0"/>
                    <a:pt x="2515322" y="1438"/>
                    <a:pt x="2517881" y="3997"/>
                  </a:cubicBezTo>
                  <a:cubicBezTo>
                    <a:pt x="2520440" y="6556"/>
                    <a:pt x="2521878" y="10026"/>
                    <a:pt x="2521878" y="13645"/>
                  </a:cubicBezTo>
                  <a:lnTo>
                    <a:pt x="2521878" y="511897"/>
                  </a:lnTo>
                  <a:cubicBezTo>
                    <a:pt x="2521878" y="515516"/>
                    <a:pt x="2520440" y="518987"/>
                    <a:pt x="2517881" y="521546"/>
                  </a:cubicBezTo>
                  <a:cubicBezTo>
                    <a:pt x="2515322" y="524105"/>
                    <a:pt x="2511852" y="525542"/>
                    <a:pt x="2508233" y="525542"/>
                  </a:cubicBezTo>
                  <a:lnTo>
                    <a:pt x="13645" y="525542"/>
                  </a:lnTo>
                  <a:cubicBezTo>
                    <a:pt x="10026" y="525542"/>
                    <a:pt x="6556" y="524105"/>
                    <a:pt x="3997" y="521546"/>
                  </a:cubicBezTo>
                  <a:cubicBezTo>
                    <a:pt x="1438" y="518987"/>
                    <a:pt x="0" y="515516"/>
                    <a:pt x="0" y="511897"/>
                  </a:cubicBezTo>
                  <a:lnTo>
                    <a:pt x="0" y="13645"/>
                  </a:lnTo>
                  <a:cubicBezTo>
                    <a:pt x="0" y="10026"/>
                    <a:pt x="1438" y="6556"/>
                    <a:pt x="3997" y="3997"/>
                  </a:cubicBezTo>
                  <a:cubicBezTo>
                    <a:pt x="6556" y="1438"/>
                    <a:pt x="10026" y="0"/>
                    <a:pt x="1364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110907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2521878" cy="5636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5041091" y="1454165"/>
            <a:ext cx="8510618" cy="1773555"/>
            <a:chOff x="0" y="0"/>
            <a:chExt cx="2521878" cy="52554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521878" cy="525542"/>
            </a:xfrm>
            <a:custGeom>
              <a:avLst/>
              <a:gdLst/>
              <a:ahLst/>
              <a:cxnLst/>
              <a:rect r="r" b="b" t="t" l="l"/>
              <a:pathLst>
                <a:path h="525542" w="2521878">
                  <a:moveTo>
                    <a:pt x="13645" y="0"/>
                  </a:moveTo>
                  <a:lnTo>
                    <a:pt x="2508233" y="0"/>
                  </a:lnTo>
                  <a:cubicBezTo>
                    <a:pt x="2511852" y="0"/>
                    <a:pt x="2515322" y="1438"/>
                    <a:pt x="2517881" y="3997"/>
                  </a:cubicBezTo>
                  <a:cubicBezTo>
                    <a:pt x="2520440" y="6556"/>
                    <a:pt x="2521878" y="10026"/>
                    <a:pt x="2521878" y="13645"/>
                  </a:cubicBezTo>
                  <a:lnTo>
                    <a:pt x="2521878" y="511897"/>
                  </a:lnTo>
                  <a:cubicBezTo>
                    <a:pt x="2521878" y="515516"/>
                    <a:pt x="2520440" y="518987"/>
                    <a:pt x="2517881" y="521546"/>
                  </a:cubicBezTo>
                  <a:cubicBezTo>
                    <a:pt x="2515322" y="524105"/>
                    <a:pt x="2511852" y="525542"/>
                    <a:pt x="2508233" y="525542"/>
                  </a:cubicBezTo>
                  <a:lnTo>
                    <a:pt x="13645" y="525542"/>
                  </a:lnTo>
                  <a:cubicBezTo>
                    <a:pt x="10026" y="525542"/>
                    <a:pt x="6556" y="524105"/>
                    <a:pt x="3997" y="521546"/>
                  </a:cubicBezTo>
                  <a:cubicBezTo>
                    <a:pt x="1438" y="518987"/>
                    <a:pt x="0" y="515516"/>
                    <a:pt x="0" y="511897"/>
                  </a:cubicBezTo>
                  <a:lnTo>
                    <a:pt x="0" y="13645"/>
                  </a:lnTo>
                  <a:cubicBezTo>
                    <a:pt x="0" y="10026"/>
                    <a:pt x="1438" y="6556"/>
                    <a:pt x="3997" y="3997"/>
                  </a:cubicBezTo>
                  <a:cubicBezTo>
                    <a:pt x="6556" y="1438"/>
                    <a:pt x="10026" y="0"/>
                    <a:pt x="1364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110907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2521878" cy="5636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5010173" y="1749240"/>
            <a:ext cx="8510618" cy="13929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92"/>
              </a:lnSpc>
            </a:pPr>
            <a:r>
              <a:rPr lang="en-US" sz="6300">
                <a:solidFill>
                  <a:srgbClr val="110907"/>
                </a:solidFill>
                <a:latin typeface="EFCO Brookshire"/>
                <a:ea typeface="EFCO Brookshire"/>
                <a:cs typeface="EFCO Brookshire"/>
                <a:sym typeface="EFCO Brookshire"/>
              </a:rPr>
              <a:t>posts &amp; like/unlike conmment</a:t>
            </a:r>
          </a:p>
        </p:txBody>
      </p:sp>
      <p:sp>
        <p:nvSpPr>
          <p:cNvPr name="Freeform 15" id="15"/>
          <p:cNvSpPr/>
          <p:nvPr/>
        </p:nvSpPr>
        <p:spPr>
          <a:xfrm flipH="true" flipV="false" rot="0">
            <a:off x="126269" y="242429"/>
            <a:ext cx="5745543" cy="1946114"/>
          </a:xfrm>
          <a:custGeom>
            <a:avLst/>
            <a:gdLst/>
            <a:ahLst/>
            <a:cxnLst/>
            <a:rect r="r" b="b" t="t" l="l"/>
            <a:pathLst>
              <a:path h="1946114" w="5745543">
                <a:moveTo>
                  <a:pt x="5745542" y="0"/>
                </a:moveTo>
                <a:lnTo>
                  <a:pt x="0" y="0"/>
                </a:lnTo>
                <a:lnTo>
                  <a:pt x="0" y="1946113"/>
                </a:lnTo>
                <a:lnTo>
                  <a:pt x="5745542" y="1946113"/>
                </a:lnTo>
                <a:lnTo>
                  <a:pt x="574554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4165462" y="3478192"/>
            <a:ext cx="10200040" cy="5737523"/>
          </a:xfrm>
          <a:custGeom>
            <a:avLst/>
            <a:gdLst/>
            <a:ahLst/>
            <a:cxnLst/>
            <a:rect r="r" b="b" t="t" l="l"/>
            <a:pathLst>
              <a:path h="5737523" w="10200040">
                <a:moveTo>
                  <a:pt x="0" y="0"/>
                </a:moveTo>
                <a:lnTo>
                  <a:pt x="10200041" y="0"/>
                </a:lnTo>
                <a:lnTo>
                  <a:pt x="10200041" y="5737523"/>
                </a:lnTo>
                <a:lnTo>
                  <a:pt x="0" y="573752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AC0A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65482" y="1180311"/>
            <a:ext cx="16302115" cy="8187015"/>
            <a:chOff x="0" y="0"/>
            <a:chExt cx="4830665" cy="242598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30664" cy="2425987"/>
            </a:xfrm>
            <a:custGeom>
              <a:avLst/>
              <a:gdLst/>
              <a:ahLst/>
              <a:cxnLst/>
              <a:rect r="r" b="b" t="t" l="l"/>
              <a:pathLst>
                <a:path h="2425987" w="4830664">
                  <a:moveTo>
                    <a:pt x="7124" y="0"/>
                  </a:moveTo>
                  <a:lnTo>
                    <a:pt x="4823541" y="0"/>
                  </a:lnTo>
                  <a:cubicBezTo>
                    <a:pt x="4827475" y="0"/>
                    <a:pt x="4830664" y="3189"/>
                    <a:pt x="4830664" y="7124"/>
                  </a:cubicBezTo>
                  <a:lnTo>
                    <a:pt x="4830664" y="2418864"/>
                  </a:lnTo>
                  <a:cubicBezTo>
                    <a:pt x="4830664" y="2420753"/>
                    <a:pt x="4829914" y="2422565"/>
                    <a:pt x="4828578" y="2423901"/>
                  </a:cubicBezTo>
                  <a:cubicBezTo>
                    <a:pt x="4827242" y="2425237"/>
                    <a:pt x="4825430" y="2425987"/>
                    <a:pt x="4823541" y="2425987"/>
                  </a:cubicBezTo>
                  <a:lnTo>
                    <a:pt x="7124" y="2425987"/>
                  </a:lnTo>
                  <a:cubicBezTo>
                    <a:pt x="5234" y="2425987"/>
                    <a:pt x="3422" y="2425237"/>
                    <a:pt x="2086" y="2423901"/>
                  </a:cubicBezTo>
                  <a:cubicBezTo>
                    <a:pt x="751" y="2422565"/>
                    <a:pt x="0" y="2420753"/>
                    <a:pt x="0" y="2418864"/>
                  </a:cubicBezTo>
                  <a:lnTo>
                    <a:pt x="0" y="7124"/>
                  </a:lnTo>
                  <a:cubicBezTo>
                    <a:pt x="0" y="5234"/>
                    <a:pt x="751" y="3422"/>
                    <a:pt x="2086" y="2086"/>
                  </a:cubicBezTo>
                  <a:cubicBezTo>
                    <a:pt x="3422" y="751"/>
                    <a:pt x="5234" y="0"/>
                    <a:pt x="7124" y="0"/>
                  </a:cubicBezTo>
                  <a:close/>
                </a:path>
              </a:pathLst>
            </a:custGeom>
            <a:solidFill>
              <a:srgbClr val="11090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30665" cy="24640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8700" y="1028700"/>
            <a:ext cx="16302115" cy="8187015"/>
            <a:chOff x="0" y="0"/>
            <a:chExt cx="4830665" cy="242598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830664" cy="2425987"/>
            </a:xfrm>
            <a:custGeom>
              <a:avLst/>
              <a:gdLst/>
              <a:ahLst/>
              <a:cxnLst/>
              <a:rect r="r" b="b" t="t" l="l"/>
              <a:pathLst>
                <a:path h="2425987" w="4830664">
                  <a:moveTo>
                    <a:pt x="7124" y="0"/>
                  </a:moveTo>
                  <a:lnTo>
                    <a:pt x="4823541" y="0"/>
                  </a:lnTo>
                  <a:cubicBezTo>
                    <a:pt x="4827475" y="0"/>
                    <a:pt x="4830664" y="3189"/>
                    <a:pt x="4830664" y="7124"/>
                  </a:cubicBezTo>
                  <a:lnTo>
                    <a:pt x="4830664" y="2418864"/>
                  </a:lnTo>
                  <a:cubicBezTo>
                    <a:pt x="4830664" y="2420753"/>
                    <a:pt x="4829914" y="2422565"/>
                    <a:pt x="4828578" y="2423901"/>
                  </a:cubicBezTo>
                  <a:cubicBezTo>
                    <a:pt x="4827242" y="2425237"/>
                    <a:pt x="4825430" y="2425987"/>
                    <a:pt x="4823541" y="2425987"/>
                  </a:cubicBezTo>
                  <a:lnTo>
                    <a:pt x="7124" y="2425987"/>
                  </a:lnTo>
                  <a:cubicBezTo>
                    <a:pt x="5234" y="2425987"/>
                    <a:pt x="3422" y="2425237"/>
                    <a:pt x="2086" y="2423901"/>
                  </a:cubicBezTo>
                  <a:cubicBezTo>
                    <a:pt x="751" y="2422565"/>
                    <a:pt x="0" y="2420753"/>
                    <a:pt x="0" y="2418864"/>
                  </a:cubicBezTo>
                  <a:lnTo>
                    <a:pt x="0" y="7124"/>
                  </a:lnTo>
                  <a:cubicBezTo>
                    <a:pt x="0" y="5234"/>
                    <a:pt x="751" y="3422"/>
                    <a:pt x="2086" y="2086"/>
                  </a:cubicBezTo>
                  <a:cubicBezTo>
                    <a:pt x="3422" y="751"/>
                    <a:pt x="5234" y="0"/>
                    <a:pt x="7124" y="0"/>
                  </a:cubicBezTo>
                  <a:close/>
                </a:path>
              </a:pathLst>
            </a:custGeom>
            <a:solidFill>
              <a:srgbClr val="DBDBD5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830665" cy="24640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4888691" y="1301765"/>
            <a:ext cx="8510618" cy="1773555"/>
            <a:chOff x="0" y="0"/>
            <a:chExt cx="2521878" cy="52554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521878" cy="525542"/>
            </a:xfrm>
            <a:custGeom>
              <a:avLst/>
              <a:gdLst/>
              <a:ahLst/>
              <a:cxnLst/>
              <a:rect r="r" b="b" t="t" l="l"/>
              <a:pathLst>
                <a:path h="525542" w="2521878">
                  <a:moveTo>
                    <a:pt x="13645" y="0"/>
                  </a:moveTo>
                  <a:lnTo>
                    <a:pt x="2508233" y="0"/>
                  </a:lnTo>
                  <a:cubicBezTo>
                    <a:pt x="2511852" y="0"/>
                    <a:pt x="2515322" y="1438"/>
                    <a:pt x="2517881" y="3997"/>
                  </a:cubicBezTo>
                  <a:cubicBezTo>
                    <a:pt x="2520440" y="6556"/>
                    <a:pt x="2521878" y="10026"/>
                    <a:pt x="2521878" y="13645"/>
                  </a:cubicBezTo>
                  <a:lnTo>
                    <a:pt x="2521878" y="511897"/>
                  </a:lnTo>
                  <a:cubicBezTo>
                    <a:pt x="2521878" y="515516"/>
                    <a:pt x="2520440" y="518987"/>
                    <a:pt x="2517881" y="521546"/>
                  </a:cubicBezTo>
                  <a:cubicBezTo>
                    <a:pt x="2515322" y="524105"/>
                    <a:pt x="2511852" y="525542"/>
                    <a:pt x="2508233" y="525542"/>
                  </a:cubicBezTo>
                  <a:lnTo>
                    <a:pt x="13645" y="525542"/>
                  </a:lnTo>
                  <a:cubicBezTo>
                    <a:pt x="10026" y="525542"/>
                    <a:pt x="6556" y="524105"/>
                    <a:pt x="3997" y="521546"/>
                  </a:cubicBezTo>
                  <a:cubicBezTo>
                    <a:pt x="1438" y="518987"/>
                    <a:pt x="0" y="515516"/>
                    <a:pt x="0" y="511897"/>
                  </a:cubicBezTo>
                  <a:lnTo>
                    <a:pt x="0" y="13645"/>
                  </a:lnTo>
                  <a:cubicBezTo>
                    <a:pt x="0" y="10026"/>
                    <a:pt x="1438" y="6556"/>
                    <a:pt x="3997" y="3997"/>
                  </a:cubicBezTo>
                  <a:cubicBezTo>
                    <a:pt x="6556" y="1438"/>
                    <a:pt x="10026" y="0"/>
                    <a:pt x="1364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110907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2521878" cy="5636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5041091" y="1454165"/>
            <a:ext cx="8510618" cy="1773555"/>
            <a:chOff x="0" y="0"/>
            <a:chExt cx="2521878" cy="52554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521878" cy="525542"/>
            </a:xfrm>
            <a:custGeom>
              <a:avLst/>
              <a:gdLst/>
              <a:ahLst/>
              <a:cxnLst/>
              <a:rect r="r" b="b" t="t" l="l"/>
              <a:pathLst>
                <a:path h="525542" w="2521878">
                  <a:moveTo>
                    <a:pt x="13645" y="0"/>
                  </a:moveTo>
                  <a:lnTo>
                    <a:pt x="2508233" y="0"/>
                  </a:lnTo>
                  <a:cubicBezTo>
                    <a:pt x="2511852" y="0"/>
                    <a:pt x="2515322" y="1438"/>
                    <a:pt x="2517881" y="3997"/>
                  </a:cubicBezTo>
                  <a:cubicBezTo>
                    <a:pt x="2520440" y="6556"/>
                    <a:pt x="2521878" y="10026"/>
                    <a:pt x="2521878" y="13645"/>
                  </a:cubicBezTo>
                  <a:lnTo>
                    <a:pt x="2521878" y="511897"/>
                  </a:lnTo>
                  <a:cubicBezTo>
                    <a:pt x="2521878" y="515516"/>
                    <a:pt x="2520440" y="518987"/>
                    <a:pt x="2517881" y="521546"/>
                  </a:cubicBezTo>
                  <a:cubicBezTo>
                    <a:pt x="2515322" y="524105"/>
                    <a:pt x="2511852" y="525542"/>
                    <a:pt x="2508233" y="525542"/>
                  </a:cubicBezTo>
                  <a:lnTo>
                    <a:pt x="13645" y="525542"/>
                  </a:lnTo>
                  <a:cubicBezTo>
                    <a:pt x="10026" y="525542"/>
                    <a:pt x="6556" y="524105"/>
                    <a:pt x="3997" y="521546"/>
                  </a:cubicBezTo>
                  <a:cubicBezTo>
                    <a:pt x="1438" y="518987"/>
                    <a:pt x="0" y="515516"/>
                    <a:pt x="0" y="511897"/>
                  </a:cubicBezTo>
                  <a:lnTo>
                    <a:pt x="0" y="13645"/>
                  </a:lnTo>
                  <a:cubicBezTo>
                    <a:pt x="0" y="10026"/>
                    <a:pt x="1438" y="6556"/>
                    <a:pt x="3997" y="3997"/>
                  </a:cubicBezTo>
                  <a:cubicBezTo>
                    <a:pt x="6556" y="1438"/>
                    <a:pt x="10026" y="0"/>
                    <a:pt x="1364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110907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2521878" cy="5636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5010173" y="1749240"/>
            <a:ext cx="8510618" cy="13929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92"/>
              </a:lnSpc>
            </a:pPr>
            <a:r>
              <a:rPr lang="en-US" sz="6300">
                <a:solidFill>
                  <a:srgbClr val="110907"/>
                </a:solidFill>
                <a:latin typeface="EFCO Brookshire"/>
                <a:ea typeface="EFCO Brookshire"/>
                <a:cs typeface="EFCO Brookshire"/>
                <a:sym typeface="EFCO Brookshire"/>
              </a:rPr>
              <a:t>posts &amp; like/unlike conmment</a:t>
            </a:r>
          </a:p>
        </p:txBody>
      </p:sp>
      <p:sp>
        <p:nvSpPr>
          <p:cNvPr name="Freeform 15" id="15"/>
          <p:cNvSpPr/>
          <p:nvPr/>
        </p:nvSpPr>
        <p:spPr>
          <a:xfrm flipH="true" flipV="false" rot="0">
            <a:off x="126269" y="242429"/>
            <a:ext cx="5745543" cy="1946114"/>
          </a:xfrm>
          <a:custGeom>
            <a:avLst/>
            <a:gdLst/>
            <a:ahLst/>
            <a:cxnLst/>
            <a:rect r="r" b="b" t="t" l="l"/>
            <a:pathLst>
              <a:path h="1946114" w="5745543">
                <a:moveTo>
                  <a:pt x="5745542" y="0"/>
                </a:moveTo>
                <a:lnTo>
                  <a:pt x="0" y="0"/>
                </a:lnTo>
                <a:lnTo>
                  <a:pt x="0" y="1946113"/>
                </a:lnTo>
                <a:lnTo>
                  <a:pt x="5745542" y="1946113"/>
                </a:lnTo>
                <a:lnTo>
                  <a:pt x="574554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4369317" y="3560404"/>
            <a:ext cx="9620881" cy="5411746"/>
          </a:xfrm>
          <a:custGeom>
            <a:avLst/>
            <a:gdLst/>
            <a:ahLst/>
            <a:cxnLst/>
            <a:rect r="r" b="b" t="t" l="l"/>
            <a:pathLst>
              <a:path h="5411746" w="9620881">
                <a:moveTo>
                  <a:pt x="0" y="0"/>
                </a:moveTo>
                <a:lnTo>
                  <a:pt x="9620881" y="0"/>
                </a:lnTo>
                <a:lnTo>
                  <a:pt x="9620881" y="5411746"/>
                </a:lnTo>
                <a:lnTo>
                  <a:pt x="0" y="541174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AC0A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65482" y="1180311"/>
            <a:ext cx="16302115" cy="8187015"/>
            <a:chOff x="0" y="0"/>
            <a:chExt cx="4830665" cy="242598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30664" cy="2425987"/>
            </a:xfrm>
            <a:custGeom>
              <a:avLst/>
              <a:gdLst/>
              <a:ahLst/>
              <a:cxnLst/>
              <a:rect r="r" b="b" t="t" l="l"/>
              <a:pathLst>
                <a:path h="2425987" w="4830664">
                  <a:moveTo>
                    <a:pt x="7124" y="0"/>
                  </a:moveTo>
                  <a:lnTo>
                    <a:pt x="4823541" y="0"/>
                  </a:lnTo>
                  <a:cubicBezTo>
                    <a:pt x="4827475" y="0"/>
                    <a:pt x="4830664" y="3189"/>
                    <a:pt x="4830664" y="7124"/>
                  </a:cubicBezTo>
                  <a:lnTo>
                    <a:pt x="4830664" y="2418864"/>
                  </a:lnTo>
                  <a:cubicBezTo>
                    <a:pt x="4830664" y="2420753"/>
                    <a:pt x="4829914" y="2422565"/>
                    <a:pt x="4828578" y="2423901"/>
                  </a:cubicBezTo>
                  <a:cubicBezTo>
                    <a:pt x="4827242" y="2425237"/>
                    <a:pt x="4825430" y="2425987"/>
                    <a:pt x="4823541" y="2425987"/>
                  </a:cubicBezTo>
                  <a:lnTo>
                    <a:pt x="7124" y="2425987"/>
                  </a:lnTo>
                  <a:cubicBezTo>
                    <a:pt x="5234" y="2425987"/>
                    <a:pt x="3422" y="2425237"/>
                    <a:pt x="2086" y="2423901"/>
                  </a:cubicBezTo>
                  <a:cubicBezTo>
                    <a:pt x="751" y="2422565"/>
                    <a:pt x="0" y="2420753"/>
                    <a:pt x="0" y="2418864"/>
                  </a:cubicBezTo>
                  <a:lnTo>
                    <a:pt x="0" y="7124"/>
                  </a:lnTo>
                  <a:cubicBezTo>
                    <a:pt x="0" y="5234"/>
                    <a:pt x="751" y="3422"/>
                    <a:pt x="2086" y="2086"/>
                  </a:cubicBezTo>
                  <a:cubicBezTo>
                    <a:pt x="3422" y="751"/>
                    <a:pt x="5234" y="0"/>
                    <a:pt x="7124" y="0"/>
                  </a:cubicBezTo>
                  <a:close/>
                </a:path>
              </a:pathLst>
            </a:custGeom>
            <a:solidFill>
              <a:srgbClr val="11090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30665" cy="24640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8700" y="1028700"/>
            <a:ext cx="16302115" cy="8187015"/>
            <a:chOff x="0" y="0"/>
            <a:chExt cx="4830665" cy="242598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830664" cy="2425987"/>
            </a:xfrm>
            <a:custGeom>
              <a:avLst/>
              <a:gdLst/>
              <a:ahLst/>
              <a:cxnLst/>
              <a:rect r="r" b="b" t="t" l="l"/>
              <a:pathLst>
                <a:path h="2425987" w="4830664">
                  <a:moveTo>
                    <a:pt x="7124" y="0"/>
                  </a:moveTo>
                  <a:lnTo>
                    <a:pt x="4823541" y="0"/>
                  </a:lnTo>
                  <a:cubicBezTo>
                    <a:pt x="4827475" y="0"/>
                    <a:pt x="4830664" y="3189"/>
                    <a:pt x="4830664" y="7124"/>
                  </a:cubicBezTo>
                  <a:lnTo>
                    <a:pt x="4830664" y="2418864"/>
                  </a:lnTo>
                  <a:cubicBezTo>
                    <a:pt x="4830664" y="2420753"/>
                    <a:pt x="4829914" y="2422565"/>
                    <a:pt x="4828578" y="2423901"/>
                  </a:cubicBezTo>
                  <a:cubicBezTo>
                    <a:pt x="4827242" y="2425237"/>
                    <a:pt x="4825430" y="2425987"/>
                    <a:pt x="4823541" y="2425987"/>
                  </a:cubicBezTo>
                  <a:lnTo>
                    <a:pt x="7124" y="2425987"/>
                  </a:lnTo>
                  <a:cubicBezTo>
                    <a:pt x="5234" y="2425987"/>
                    <a:pt x="3422" y="2425237"/>
                    <a:pt x="2086" y="2423901"/>
                  </a:cubicBezTo>
                  <a:cubicBezTo>
                    <a:pt x="751" y="2422565"/>
                    <a:pt x="0" y="2420753"/>
                    <a:pt x="0" y="2418864"/>
                  </a:cubicBezTo>
                  <a:lnTo>
                    <a:pt x="0" y="7124"/>
                  </a:lnTo>
                  <a:cubicBezTo>
                    <a:pt x="0" y="5234"/>
                    <a:pt x="751" y="3422"/>
                    <a:pt x="2086" y="2086"/>
                  </a:cubicBezTo>
                  <a:cubicBezTo>
                    <a:pt x="3422" y="751"/>
                    <a:pt x="5234" y="0"/>
                    <a:pt x="7124" y="0"/>
                  </a:cubicBezTo>
                  <a:close/>
                </a:path>
              </a:pathLst>
            </a:custGeom>
            <a:solidFill>
              <a:srgbClr val="DBDBD5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830665" cy="24640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4888691" y="1301765"/>
            <a:ext cx="8510618" cy="1773555"/>
            <a:chOff x="0" y="0"/>
            <a:chExt cx="2521878" cy="52554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521878" cy="525542"/>
            </a:xfrm>
            <a:custGeom>
              <a:avLst/>
              <a:gdLst/>
              <a:ahLst/>
              <a:cxnLst/>
              <a:rect r="r" b="b" t="t" l="l"/>
              <a:pathLst>
                <a:path h="525542" w="2521878">
                  <a:moveTo>
                    <a:pt x="13645" y="0"/>
                  </a:moveTo>
                  <a:lnTo>
                    <a:pt x="2508233" y="0"/>
                  </a:lnTo>
                  <a:cubicBezTo>
                    <a:pt x="2511852" y="0"/>
                    <a:pt x="2515322" y="1438"/>
                    <a:pt x="2517881" y="3997"/>
                  </a:cubicBezTo>
                  <a:cubicBezTo>
                    <a:pt x="2520440" y="6556"/>
                    <a:pt x="2521878" y="10026"/>
                    <a:pt x="2521878" y="13645"/>
                  </a:cubicBezTo>
                  <a:lnTo>
                    <a:pt x="2521878" y="511897"/>
                  </a:lnTo>
                  <a:cubicBezTo>
                    <a:pt x="2521878" y="515516"/>
                    <a:pt x="2520440" y="518987"/>
                    <a:pt x="2517881" y="521546"/>
                  </a:cubicBezTo>
                  <a:cubicBezTo>
                    <a:pt x="2515322" y="524105"/>
                    <a:pt x="2511852" y="525542"/>
                    <a:pt x="2508233" y="525542"/>
                  </a:cubicBezTo>
                  <a:lnTo>
                    <a:pt x="13645" y="525542"/>
                  </a:lnTo>
                  <a:cubicBezTo>
                    <a:pt x="10026" y="525542"/>
                    <a:pt x="6556" y="524105"/>
                    <a:pt x="3997" y="521546"/>
                  </a:cubicBezTo>
                  <a:cubicBezTo>
                    <a:pt x="1438" y="518987"/>
                    <a:pt x="0" y="515516"/>
                    <a:pt x="0" y="511897"/>
                  </a:cubicBezTo>
                  <a:lnTo>
                    <a:pt x="0" y="13645"/>
                  </a:lnTo>
                  <a:cubicBezTo>
                    <a:pt x="0" y="10026"/>
                    <a:pt x="1438" y="6556"/>
                    <a:pt x="3997" y="3997"/>
                  </a:cubicBezTo>
                  <a:cubicBezTo>
                    <a:pt x="6556" y="1438"/>
                    <a:pt x="10026" y="0"/>
                    <a:pt x="1364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110907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2521878" cy="5636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5041091" y="1454165"/>
            <a:ext cx="8510618" cy="1773555"/>
            <a:chOff x="0" y="0"/>
            <a:chExt cx="2521878" cy="52554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521878" cy="525542"/>
            </a:xfrm>
            <a:custGeom>
              <a:avLst/>
              <a:gdLst/>
              <a:ahLst/>
              <a:cxnLst/>
              <a:rect r="r" b="b" t="t" l="l"/>
              <a:pathLst>
                <a:path h="525542" w="2521878">
                  <a:moveTo>
                    <a:pt x="13645" y="0"/>
                  </a:moveTo>
                  <a:lnTo>
                    <a:pt x="2508233" y="0"/>
                  </a:lnTo>
                  <a:cubicBezTo>
                    <a:pt x="2511852" y="0"/>
                    <a:pt x="2515322" y="1438"/>
                    <a:pt x="2517881" y="3997"/>
                  </a:cubicBezTo>
                  <a:cubicBezTo>
                    <a:pt x="2520440" y="6556"/>
                    <a:pt x="2521878" y="10026"/>
                    <a:pt x="2521878" y="13645"/>
                  </a:cubicBezTo>
                  <a:lnTo>
                    <a:pt x="2521878" y="511897"/>
                  </a:lnTo>
                  <a:cubicBezTo>
                    <a:pt x="2521878" y="515516"/>
                    <a:pt x="2520440" y="518987"/>
                    <a:pt x="2517881" y="521546"/>
                  </a:cubicBezTo>
                  <a:cubicBezTo>
                    <a:pt x="2515322" y="524105"/>
                    <a:pt x="2511852" y="525542"/>
                    <a:pt x="2508233" y="525542"/>
                  </a:cubicBezTo>
                  <a:lnTo>
                    <a:pt x="13645" y="525542"/>
                  </a:lnTo>
                  <a:cubicBezTo>
                    <a:pt x="10026" y="525542"/>
                    <a:pt x="6556" y="524105"/>
                    <a:pt x="3997" y="521546"/>
                  </a:cubicBezTo>
                  <a:cubicBezTo>
                    <a:pt x="1438" y="518987"/>
                    <a:pt x="0" y="515516"/>
                    <a:pt x="0" y="511897"/>
                  </a:cubicBezTo>
                  <a:lnTo>
                    <a:pt x="0" y="13645"/>
                  </a:lnTo>
                  <a:cubicBezTo>
                    <a:pt x="0" y="10026"/>
                    <a:pt x="1438" y="6556"/>
                    <a:pt x="3997" y="3997"/>
                  </a:cubicBezTo>
                  <a:cubicBezTo>
                    <a:pt x="6556" y="1438"/>
                    <a:pt x="10026" y="0"/>
                    <a:pt x="1364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110907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2521878" cy="5636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5010173" y="1916127"/>
            <a:ext cx="8510618" cy="7262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92"/>
              </a:lnSpc>
            </a:pPr>
            <a:r>
              <a:rPr lang="en-US" sz="6300">
                <a:solidFill>
                  <a:srgbClr val="110907"/>
                </a:solidFill>
                <a:latin typeface="EFCO Brookshire"/>
                <a:ea typeface="EFCO Brookshire"/>
                <a:cs typeface="EFCO Brookshire"/>
                <a:sym typeface="EFCO Brookshire"/>
              </a:rPr>
              <a:t>Build Your Community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2999040" y="3409550"/>
            <a:ext cx="13559654" cy="1647602"/>
            <a:chOff x="0" y="0"/>
            <a:chExt cx="4591435" cy="557894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4591436" cy="557894"/>
            </a:xfrm>
            <a:custGeom>
              <a:avLst/>
              <a:gdLst/>
              <a:ahLst/>
              <a:cxnLst/>
              <a:rect r="r" b="b" t="t" l="l"/>
              <a:pathLst>
                <a:path h="557894" w="4591436">
                  <a:moveTo>
                    <a:pt x="8564" y="0"/>
                  </a:moveTo>
                  <a:lnTo>
                    <a:pt x="4582871" y="0"/>
                  </a:lnTo>
                  <a:cubicBezTo>
                    <a:pt x="4585143" y="0"/>
                    <a:pt x="4587321" y="902"/>
                    <a:pt x="4588927" y="2508"/>
                  </a:cubicBezTo>
                  <a:cubicBezTo>
                    <a:pt x="4590533" y="4115"/>
                    <a:pt x="4591436" y="6293"/>
                    <a:pt x="4591436" y="8564"/>
                  </a:cubicBezTo>
                  <a:lnTo>
                    <a:pt x="4591436" y="549330"/>
                  </a:lnTo>
                  <a:cubicBezTo>
                    <a:pt x="4591436" y="554060"/>
                    <a:pt x="4587601" y="557894"/>
                    <a:pt x="4582871" y="557894"/>
                  </a:cubicBezTo>
                  <a:lnTo>
                    <a:pt x="8564" y="557894"/>
                  </a:lnTo>
                  <a:cubicBezTo>
                    <a:pt x="6293" y="557894"/>
                    <a:pt x="4115" y="556992"/>
                    <a:pt x="2508" y="555386"/>
                  </a:cubicBezTo>
                  <a:cubicBezTo>
                    <a:pt x="902" y="553780"/>
                    <a:pt x="0" y="551602"/>
                    <a:pt x="0" y="549330"/>
                  </a:cubicBezTo>
                  <a:lnTo>
                    <a:pt x="0" y="8564"/>
                  </a:lnTo>
                  <a:cubicBezTo>
                    <a:pt x="0" y="6293"/>
                    <a:pt x="902" y="4115"/>
                    <a:pt x="2508" y="2508"/>
                  </a:cubicBezTo>
                  <a:cubicBezTo>
                    <a:pt x="4115" y="902"/>
                    <a:pt x="6293" y="0"/>
                    <a:pt x="856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110907"/>
              </a:soli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4591435" cy="5959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6043261" y="3757105"/>
            <a:ext cx="12501364" cy="1749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000"/>
              </a:lnSpc>
            </a:pPr>
            <a:r>
              <a:rPr lang="en-US" sz="5000">
                <a:solidFill>
                  <a:srgbClr val="110907"/>
                </a:solidFill>
                <a:latin typeface="Roboto"/>
                <a:ea typeface="Roboto"/>
                <a:cs typeface="Roboto"/>
                <a:sym typeface="Roboto"/>
              </a:rPr>
              <a:t>Follow/unfollow users</a:t>
            </a:r>
          </a:p>
          <a:p>
            <a:pPr algn="just">
              <a:lnSpc>
                <a:spcPts val="7000"/>
              </a:lnSpc>
            </a:pPr>
          </a:p>
        </p:txBody>
      </p:sp>
      <p:grpSp>
        <p:nvGrpSpPr>
          <p:cNvPr name="Group 19" id="19"/>
          <p:cNvGrpSpPr/>
          <p:nvPr/>
        </p:nvGrpSpPr>
        <p:grpSpPr>
          <a:xfrm rot="0">
            <a:off x="2999040" y="5298879"/>
            <a:ext cx="13559654" cy="1647602"/>
            <a:chOff x="0" y="0"/>
            <a:chExt cx="4591435" cy="557894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4591436" cy="557894"/>
            </a:xfrm>
            <a:custGeom>
              <a:avLst/>
              <a:gdLst/>
              <a:ahLst/>
              <a:cxnLst/>
              <a:rect r="r" b="b" t="t" l="l"/>
              <a:pathLst>
                <a:path h="557894" w="4591436">
                  <a:moveTo>
                    <a:pt x="8564" y="0"/>
                  </a:moveTo>
                  <a:lnTo>
                    <a:pt x="4582871" y="0"/>
                  </a:lnTo>
                  <a:cubicBezTo>
                    <a:pt x="4585143" y="0"/>
                    <a:pt x="4587321" y="902"/>
                    <a:pt x="4588927" y="2508"/>
                  </a:cubicBezTo>
                  <a:cubicBezTo>
                    <a:pt x="4590533" y="4115"/>
                    <a:pt x="4591436" y="6293"/>
                    <a:pt x="4591436" y="8564"/>
                  </a:cubicBezTo>
                  <a:lnTo>
                    <a:pt x="4591436" y="549330"/>
                  </a:lnTo>
                  <a:cubicBezTo>
                    <a:pt x="4591436" y="554060"/>
                    <a:pt x="4587601" y="557894"/>
                    <a:pt x="4582871" y="557894"/>
                  </a:cubicBezTo>
                  <a:lnTo>
                    <a:pt x="8564" y="557894"/>
                  </a:lnTo>
                  <a:cubicBezTo>
                    <a:pt x="6293" y="557894"/>
                    <a:pt x="4115" y="556992"/>
                    <a:pt x="2508" y="555386"/>
                  </a:cubicBezTo>
                  <a:cubicBezTo>
                    <a:pt x="902" y="553780"/>
                    <a:pt x="0" y="551602"/>
                    <a:pt x="0" y="549330"/>
                  </a:cubicBezTo>
                  <a:lnTo>
                    <a:pt x="0" y="8564"/>
                  </a:lnTo>
                  <a:cubicBezTo>
                    <a:pt x="0" y="6293"/>
                    <a:pt x="902" y="4115"/>
                    <a:pt x="2508" y="2508"/>
                  </a:cubicBezTo>
                  <a:cubicBezTo>
                    <a:pt x="4115" y="902"/>
                    <a:pt x="6293" y="0"/>
                    <a:pt x="856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110907"/>
              </a:solidFill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0" y="-38100"/>
              <a:ext cx="4591435" cy="5959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5171008" y="5550864"/>
            <a:ext cx="12501364" cy="13246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000">
                <a:solidFill>
                  <a:srgbClr val="110907"/>
                </a:solidFill>
                <a:latin typeface="Roboto"/>
                <a:ea typeface="Roboto"/>
                <a:cs typeface="Roboto"/>
                <a:sym typeface="Roboto"/>
              </a:rPr>
              <a:t>Live follower/following counts</a:t>
            </a:r>
          </a:p>
          <a:p>
            <a:pPr algn="l">
              <a:lnSpc>
                <a:spcPts val="3430"/>
              </a:lnSpc>
            </a:pPr>
          </a:p>
        </p:txBody>
      </p:sp>
      <p:grpSp>
        <p:nvGrpSpPr>
          <p:cNvPr name="Group 23" id="23"/>
          <p:cNvGrpSpPr/>
          <p:nvPr/>
        </p:nvGrpSpPr>
        <p:grpSpPr>
          <a:xfrm rot="0">
            <a:off x="2999040" y="7188208"/>
            <a:ext cx="13559654" cy="1647602"/>
            <a:chOff x="0" y="0"/>
            <a:chExt cx="4591435" cy="557894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4591436" cy="557894"/>
            </a:xfrm>
            <a:custGeom>
              <a:avLst/>
              <a:gdLst/>
              <a:ahLst/>
              <a:cxnLst/>
              <a:rect r="r" b="b" t="t" l="l"/>
              <a:pathLst>
                <a:path h="557894" w="4591436">
                  <a:moveTo>
                    <a:pt x="8564" y="0"/>
                  </a:moveTo>
                  <a:lnTo>
                    <a:pt x="4582871" y="0"/>
                  </a:lnTo>
                  <a:cubicBezTo>
                    <a:pt x="4585143" y="0"/>
                    <a:pt x="4587321" y="902"/>
                    <a:pt x="4588927" y="2508"/>
                  </a:cubicBezTo>
                  <a:cubicBezTo>
                    <a:pt x="4590533" y="4115"/>
                    <a:pt x="4591436" y="6293"/>
                    <a:pt x="4591436" y="8564"/>
                  </a:cubicBezTo>
                  <a:lnTo>
                    <a:pt x="4591436" y="549330"/>
                  </a:lnTo>
                  <a:cubicBezTo>
                    <a:pt x="4591436" y="554060"/>
                    <a:pt x="4587601" y="557894"/>
                    <a:pt x="4582871" y="557894"/>
                  </a:cubicBezTo>
                  <a:lnTo>
                    <a:pt x="8564" y="557894"/>
                  </a:lnTo>
                  <a:cubicBezTo>
                    <a:pt x="6293" y="557894"/>
                    <a:pt x="4115" y="556992"/>
                    <a:pt x="2508" y="555386"/>
                  </a:cubicBezTo>
                  <a:cubicBezTo>
                    <a:pt x="902" y="553780"/>
                    <a:pt x="0" y="551602"/>
                    <a:pt x="0" y="549330"/>
                  </a:cubicBezTo>
                  <a:lnTo>
                    <a:pt x="0" y="8564"/>
                  </a:lnTo>
                  <a:cubicBezTo>
                    <a:pt x="0" y="6293"/>
                    <a:pt x="902" y="4115"/>
                    <a:pt x="2508" y="2508"/>
                  </a:cubicBezTo>
                  <a:cubicBezTo>
                    <a:pt x="4115" y="902"/>
                    <a:pt x="6293" y="0"/>
                    <a:pt x="856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110907"/>
              </a:solidFill>
              <a:prstDash val="solid"/>
              <a:miter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0" y="-38100"/>
              <a:ext cx="4591435" cy="5959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6" id="26"/>
          <p:cNvSpPr txBox="true"/>
          <p:nvPr/>
        </p:nvSpPr>
        <p:spPr>
          <a:xfrm rot="0">
            <a:off x="4300736" y="7450114"/>
            <a:ext cx="12501364" cy="1749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000">
                <a:solidFill>
                  <a:srgbClr val="110907"/>
                </a:solidFill>
                <a:latin typeface="Roboto"/>
                <a:ea typeface="Roboto"/>
                <a:cs typeface="Roboto"/>
                <a:sym typeface="Roboto"/>
              </a:rPr>
              <a:t>Feed shows posts from followed users</a:t>
            </a:r>
          </a:p>
          <a:p>
            <a:pPr algn="l">
              <a:lnSpc>
                <a:spcPts val="7000"/>
              </a:lnSpc>
            </a:pPr>
          </a:p>
        </p:txBody>
      </p:sp>
      <p:grpSp>
        <p:nvGrpSpPr>
          <p:cNvPr name="Group 27" id="27"/>
          <p:cNvGrpSpPr/>
          <p:nvPr/>
        </p:nvGrpSpPr>
        <p:grpSpPr>
          <a:xfrm rot="0">
            <a:off x="1009650" y="3486315"/>
            <a:ext cx="1665540" cy="1366080"/>
            <a:chOff x="0" y="0"/>
            <a:chExt cx="2220720" cy="1821440"/>
          </a:xfrm>
        </p:grpSpPr>
        <p:grpSp>
          <p:nvGrpSpPr>
            <p:cNvPr name="Group 28" id="28"/>
            <p:cNvGrpSpPr/>
            <p:nvPr/>
          </p:nvGrpSpPr>
          <p:grpSpPr>
            <a:xfrm rot="-5400000">
              <a:off x="353451" y="-45829"/>
              <a:ext cx="1674103" cy="2060434"/>
              <a:chOff x="0" y="0"/>
              <a:chExt cx="660400" cy="812800"/>
            </a:xfrm>
          </p:grpSpPr>
          <p:sp>
            <p:nvSpPr>
              <p:cNvPr name="Freeform 29" id="29"/>
              <p:cNvSpPr/>
              <p:nvPr/>
            </p:nvSpPr>
            <p:spPr>
              <a:xfrm flipH="false" flipV="false" rot="0">
                <a:off x="0" y="0"/>
                <a:ext cx="6604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660400">
                    <a:moveTo>
                      <a:pt x="220252" y="793731"/>
                    </a:moveTo>
                    <a:cubicBezTo>
                      <a:pt x="254109" y="805245"/>
                      <a:pt x="292600" y="812800"/>
                      <a:pt x="330378" y="812800"/>
                    </a:cubicBezTo>
                    <a:cubicBezTo>
                      <a:pt x="368157" y="812800"/>
                      <a:pt x="404509" y="806323"/>
                      <a:pt x="438009" y="794809"/>
                    </a:cubicBezTo>
                    <a:cubicBezTo>
                      <a:pt x="438723" y="794450"/>
                      <a:pt x="439435" y="794450"/>
                      <a:pt x="440148" y="794090"/>
                    </a:cubicBezTo>
                    <a:cubicBezTo>
                      <a:pt x="565955" y="748035"/>
                      <a:pt x="658618" y="626421"/>
                      <a:pt x="660400" y="484298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483939"/>
                    </a:lnTo>
                    <a:cubicBezTo>
                      <a:pt x="1782" y="627140"/>
                      <a:pt x="93019" y="748755"/>
                      <a:pt x="220252" y="793731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30" id="30"/>
              <p:cNvSpPr txBox="true"/>
              <p:nvPr/>
            </p:nvSpPr>
            <p:spPr>
              <a:xfrm>
                <a:off x="0" y="-38100"/>
                <a:ext cx="660400" cy="7239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31" id="31"/>
            <p:cNvSpPr txBox="true"/>
            <p:nvPr/>
          </p:nvSpPr>
          <p:spPr>
            <a:xfrm rot="0">
              <a:off x="0" y="314325"/>
              <a:ext cx="2220720" cy="15043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559"/>
                </a:lnSpc>
              </a:pPr>
              <a:r>
                <a:rPr lang="en-US" sz="9000">
                  <a:solidFill>
                    <a:srgbClr val="DBDBD5"/>
                  </a:solidFill>
                  <a:latin typeface="EFCO Brookshire"/>
                  <a:ea typeface="EFCO Brookshire"/>
                  <a:cs typeface="EFCO Brookshire"/>
                  <a:sym typeface="EFCO Brookshire"/>
                </a:rPr>
                <a:t>1</a:t>
              </a: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1009650" y="5368342"/>
            <a:ext cx="1665540" cy="1363980"/>
            <a:chOff x="0" y="0"/>
            <a:chExt cx="2220720" cy="1818640"/>
          </a:xfrm>
        </p:grpSpPr>
        <p:grpSp>
          <p:nvGrpSpPr>
            <p:cNvPr name="Group 33" id="33"/>
            <p:cNvGrpSpPr/>
            <p:nvPr/>
          </p:nvGrpSpPr>
          <p:grpSpPr>
            <a:xfrm rot="-5400000">
              <a:off x="353451" y="-48629"/>
              <a:ext cx="1674103" cy="2060434"/>
              <a:chOff x="0" y="0"/>
              <a:chExt cx="660400" cy="812800"/>
            </a:xfrm>
          </p:grpSpPr>
          <p:sp>
            <p:nvSpPr>
              <p:cNvPr name="Freeform 34" id="34"/>
              <p:cNvSpPr/>
              <p:nvPr/>
            </p:nvSpPr>
            <p:spPr>
              <a:xfrm flipH="false" flipV="false" rot="0">
                <a:off x="0" y="0"/>
                <a:ext cx="6604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660400">
                    <a:moveTo>
                      <a:pt x="220252" y="793731"/>
                    </a:moveTo>
                    <a:cubicBezTo>
                      <a:pt x="254109" y="805245"/>
                      <a:pt x="292600" y="812800"/>
                      <a:pt x="330378" y="812800"/>
                    </a:cubicBezTo>
                    <a:cubicBezTo>
                      <a:pt x="368157" y="812800"/>
                      <a:pt x="404509" y="806323"/>
                      <a:pt x="438009" y="794809"/>
                    </a:cubicBezTo>
                    <a:cubicBezTo>
                      <a:pt x="438723" y="794450"/>
                      <a:pt x="439435" y="794450"/>
                      <a:pt x="440148" y="794090"/>
                    </a:cubicBezTo>
                    <a:cubicBezTo>
                      <a:pt x="565955" y="748035"/>
                      <a:pt x="658618" y="626421"/>
                      <a:pt x="660400" y="484298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483939"/>
                    </a:lnTo>
                    <a:cubicBezTo>
                      <a:pt x="1782" y="627140"/>
                      <a:pt x="93019" y="748755"/>
                      <a:pt x="220252" y="793731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35" id="35"/>
              <p:cNvSpPr txBox="true"/>
              <p:nvPr/>
            </p:nvSpPr>
            <p:spPr>
              <a:xfrm>
                <a:off x="0" y="-38100"/>
                <a:ext cx="660400" cy="7239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36" id="36"/>
            <p:cNvSpPr txBox="true"/>
            <p:nvPr/>
          </p:nvSpPr>
          <p:spPr>
            <a:xfrm rot="0">
              <a:off x="0" y="314325"/>
              <a:ext cx="2220720" cy="15043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559"/>
                </a:lnSpc>
              </a:pPr>
              <a:r>
                <a:rPr lang="en-US" sz="9000">
                  <a:solidFill>
                    <a:srgbClr val="DBDBD5"/>
                  </a:solidFill>
                  <a:latin typeface="EFCO Brookshire"/>
                  <a:ea typeface="EFCO Brookshire"/>
                  <a:cs typeface="EFCO Brookshire"/>
                  <a:sym typeface="EFCO Brookshire"/>
                </a:rPr>
                <a:t>2</a:t>
              </a:r>
            </a:p>
          </p:txBody>
        </p:sp>
      </p:grpSp>
      <p:grpSp>
        <p:nvGrpSpPr>
          <p:cNvPr name="Group 37" id="37"/>
          <p:cNvGrpSpPr/>
          <p:nvPr/>
        </p:nvGrpSpPr>
        <p:grpSpPr>
          <a:xfrm rot="0">
            <a:off x="1009650" y="7330019"/>
            <a:ext cx="1665540" cy="1363980"/>
            <a:chOff x="0" y="0"/>
            <a:chExt cx="2220720" cy="1818640"/>
          </a:xfrm>
        </p:grpSpPr>
        <p:grpSp>
          <p:nvGrpSpPr>
            <p:cNvPr name="Group 38" id="38"/>
            <p:cNvGrpSpPr/>
            <p:nvPr/>
          </p:nvGrpSpPr>
          <p:grpSpPr>
            <a:xfrm rot="-5400000">
              <a:off x="353451" y="-120897"/>
              <a:ext cx="1674103" cy="2060434"/>
              <a:chOff x="0" y="0"/>
              <a:chExt cx="660400" cy="812800"/>
            </a:xfrm>
          </p:grpSpPr>
          <p:sp>
            <p:nvSpPr>
              <p:cNvPr name="Freeform 39" id="39"/>
              <p:cNvSpPr/>
              <p:nvPr/>
            </p:nvSpPr>
            <p:spPr>
              <a:xfrm flipH="false" flipV="false" rot="0">
                <a:off x="0" y="0"/>
                <a:ext cx="6604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660400">
                    <a:moveTo>
                      <a:pt x="220252" y="793731"/>
                    </a:moveTo>
                    <a:cubicBezTo>
                      <a:pt x="254109" y="805245"/>
                      <a:pt x="292600" y="812800"/>
                      <a:pt x="330378" y="812800"/>
                    </a:cubicBezTo>
                    <a:cubicBezTo>
                      <a:pt x="368157" y="812800"/>
                      <a:pt x="404509" y="806323"/>
                      <a:pt x="438009" y="794809"/>
                    </a:cubicBezTo>
                    <a:cubicBezTo>
                      <a:pt x="438723" y="794450"/>
                      <a:pt x="439435" y="794450"/>
                      <a:pt x="440148" y="794090"/>
                    </a:cubicBezTo>
                    <a:cubicBezTo>
                      <a:pt x="565955" y="748035"/>
                      <a:pt x="658618" y="626421"/>
                      <a:pt x="660400" y="484298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483939"/>
                    </a:lnTo>
                    <a:cubicBezTo>
                      <a:pt x="1782" y="627140"/>
                      <a:pt x="93019" y="748755"/>
                      <a:pt x="220252" y="793731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40" id="40"/>
              <p:cNvSpPr txBox="true"/>
              <p:nvPr/>
            </p:nvSpPr>
            <p:spPr>
              <a:xfrm>
                <a:off x="0" y="-38100"/>
                <a:ext cx="660400" cy="7239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41" id="41"/>
            <p:cNvSpPr txBox="true"/>
            <p:nvPr/>
          </p:nvSpPr>
          <p:spPr>
            <a:xfrm rot="0">
              <a:off x="0" y="314325"/>
              <a:ext cx="2220720" cy="15043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559"/>
                </a:lnSpc>
              </a:pPr>
              <a:r>
                <a:rPr lang="en-US" sz="9000">
                  <a:solidFill>
                    <a:srgbClr val="DBDBD5"/>
                  </a:solidFill>
                  <a:latin typeface="EFCO Brookshire"/>
                  <a:ea typeface="EFCO Brookshire"/>
                  <a:cs typeface="EFCO Brookshire"/>
                  <a:sym typeface="EFCO Brookshire"/>
                </a:rPr>
                <a:t>3</a:t>
              </a:r>
            </a:p>
          </p:txBody>
        </p:sp>
      </p:grpSp>
      <p:sp>
        <p:nvSpPr>
          <p:cNvPr name="Freeform 42" id="42"/>
          <p:cNvSpPr/>
          <p:nvPr/>
        </p:nvSpPr>
        <p:spPr>
          <a:xfrm flipH="true" flipV="false" rot="0">
            <a:off x="126269" y="242429"/>
            <a:ext cx="5745543" cy="1946114"/>
          </a:xfrm>
          <a:custGeom>
            <a:avLst/>
            <a:gdLst/>
            <a:ahLst/>
            <a:cxnLst/>
            <a:rect r="r" b="b" t="t" l="l"/>
            <a:pathLst>
              <a:path h="1946114" w="5745543">
                <a:moveTo>
                  <a:pt x="5745542" y="0"/>
                </a:moveTo>
                <a:lnTo>
                  <a:pt x="0" y="0"/>
                </a:lnTo>
                <a:lnTo>
                  <a:pt x="0" y="1946113"/>
                </a:lnTo>
                <a:lnTo>
                  <a:pt x="5745542" y="1946113"/>
                </a:lnTo>
                <a:lnTo>
                  <a:pt x="574554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AC0A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65482" y="1180311"/>
            <a:ext cx="16302115" cy="8187015"/>
            <a:chOff x="0" y="0"/>
            <a:chExt cx="4830665" cy="242598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30664" cy="2425987"/>
            </a:xfrm>
            <a:custGeom>
              <a:avLst/>
              <a:gdLst/>
              <a:ahLst/>
              <a:cxnLst/>
              <a:rect r="r" b="b" t="t" l="l"/>
              <a:pathLst>
                <a:path h="2425987" w="4830664">
                  <a:moveTo>
                    <a:pt x="7124" y="0"/>
                  </a:moveTo>
                  <a:lnTo>
                    <a:pt x="4823541" y="0"/>
                  </a:lnTo>
                  <a:cubicBezTo>
                    <a:pt x="4827475" y="0"/>
                    <a:pt x="4830664" y="3189"/>
                    <a:pt x="4830664" y="7124"/>
                  </a:cubicBezTo>
                  <a:lnTo>
                    <a:pt x="4830664" y="2418864"/>
                  </a:lnTo>
                  <a:cubicBezTo>
                    <a:pt x="4830664" y="2420753"/>
                    <a:pt x="4829914" y="2422565"/>
                    <a:pt x="4828578" y="2423901"/>
                  </a:cubicBezTo>
                  <a:cubicBezTo>
                    <a:pt x="4827242" y="2425237"/>
                    <a:pt x="4825430" y="2425987"/>
                    <a:pt x="4823541" y="2425987"/>
                  </a:cubicBezTo>
                  <a:lnTo>
                    <a:pt x="7124" y="2425987"/>
                  </a:lnTo>
                  <a:cubicBezTo>
                    <a:pt x="5234" y="2425987"/>
                    <a:pt x="3422" y="2425237"/>
                    <a:pt x="2086" y="2423901"/>
                  </a:cubicBezTo>
                  <a:cubicBezTo>
                    <a:pt x="751" y="2422565"/>
                    <a:pt x="0" y="2420753"/>
                    <a:pt x="0" y="2418864"/>
                  </a:cubicBezTo>
                  <a:lnTo>
                    <a:pt x="0" y="7124"/>
                  </a:lnTo>
                  <a:cubicBezTo>
                    <a:pt x="0" y="5234"/>
                    <a:pt x="751" y="3422"/>
                    <a:pt x="2086" y="2086"/>
                  </a:cubicBezTo>
                  <a:cubicBezTo>
                    <a:pt x="3422" y="751"/>
                    <a:pt x="5234" y="0"/>
                    <a:pt x="7124" y="0"/>
                  </a:cubicBezTo>
                  <a:close/>
                </a:path>
              </a:pathLst>
            </a:custGeom>
            <a:solidFill>
              <a:srgbClr val="11090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30665" cy="24640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8700" y="1028700"/>
            <a:ext cx="16302115" cy="8187015"/>
            <a:chOff x="0" y="0"/>
            <a:chExt cx="4830665" cy="242598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830664" cy="2425987"/>
            </a:xfrm>
            <a:custGeom>
              <a:avLst/>
              <a:gdLst/>
              <a:ahLst/>
              <a:cxnLst/>
              <a:rect r="r" b="b" t="t" l="l"/>
              <a:pathLst>
                <a:path h="2425987" w="4830664">
                  <a:moveTo>
                    <a:pt x="7124" y="0"/>
                  </a:moveTo>
                  <a:lnTo>
                    <a:pt x="4823541" y="0"/>
                  </a:lnTo>
                  <a:cubicBezTo>
                    <a:pt x="4827475" y="0"/>
                    <a:pt x="4830664" y="3189"/>
                    <a:pt x="4830664" y="7124"/>
                  </a:cubicBezTo>
                  <a:lnTo>
                    <a:pt x="4830664" y="2418864"/>
                  </a:lnTo>
                  <a:cubicBezTo>
                    <a:pt x="4830664" y="2420753"/>
                    <a:pt x="4829914" y="2422565"/>
                    <a:pt x="4828578" y="2423901"/>
                  </a:cubicBezTo>
                  <a:cubicBezTo>
                    <a:pt x="4827242" y="2425237"/>
                    <a:pt x="4825430" y="2425987"/>
                    <a:pt x="4823541" y="2425987"/>
                  </a:cubicBezTo>
                  <a:lnTo>
                    <a:pt x="7124" y="2425987"/>
                  </a:lnTo>
                  <a:cubicBezTo>
                    <a:pt x="5234" y="2425987"/>
                    <a:pt x="3422" y="2425237"/>
                    <a:pt x="2086" y="2423901"/>
                  </a:cubicBezTo>
                  <a:cubicBezTo>
                    <a:pt x="751" y="2422565"/>
                    <a:pt x="0" y="2420753"/>
                    <a:pt x="0" y="2418864"/>
                  </a:cubicBezTo>
                  <a:lnTo>
                    <a:pt x="0" y="7124"/>
                  </a:lnTo>
                  <a:cubicBezTo>
                    <a:pt x="0" y="5234"/>
                    <a:pt x="751" y="3422"/>
                    <a:pt x="2086" y="2086"/>
                  </a:cubicBezTo>
                  <a:cubicBezTo>
                    <a:pt x="3422" y="751"/>
                    <a:pt x="5234" y="0"/>
                    <a:pt x="7124" y="0"/>
                  </a:cubicBezTo>
                  <a:close/>
                </a:path>
              </a:pathLst>
            </a:custGeom>
            <a:solidFill>
              <a:srgbClr val="DBDBD5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830665" cy="24640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true" flipV="false" rot="0">
            <a:off x="126269" y="242429"/>
            <a:ext cx="5745543" cy="1946114"/>
          </a:xfrm>
          <a:custGeom>
            <a:avLst/>
            <a:gdLst/>
            <a:ahLst/>
            <a:cxnLst/>
            <a:rect r="r" b="b" t="t" l="l"/>
            <a:pathLst>
              <a:path h="1946114" w="5745543">
                <a:moveTo>
                  <a:pt x="5745542" y="0"/>
                </a:moveTo>
                <a:lnTo>
                  <a:pt x="0" y="0"/>
                </a:lnTo>
                <a:lnTo>
                  <a:pt x="0" y="1946113"/>
                </a:lnTo>
                <a:lnTo>
                  <a:pt x="5745542" y="1946113"/>
                </a:lnTo>
                <a:lnTo>
                  <a:pt x="574554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4742225" y="1208886"/>
            <a:ext cx="8510618" cy="1773555"/>
            <a:chOff x="0" y="0"/>
            <a:chExt cx="2521878" cy="52554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521878" cy="525542"/>
            </a:xfrm>
            <a:custGeom>
              <a:avLst/>
              <a:gdLst/>
              <a:ahLst/>
              <a:cxnLst/>
              <a:rect r="r" b="b" t="t" l="l"/>
              <a:pathLst>
                <a:path h="525542" w="2521878">
                  <a:moveTo>
                    <a:pt x="13645" y="0"/>
                  </a:moveTo>
                  <a:lnTo>
                    <a:pt x="2508233" y="0"/>
                  </a:lnTo>
                  <a:cubicBezTo>
                    <a:pt x="2511852" y="0"/>
                    <a:pt x="2515322" y="1438"/>
                    <a:pt x="2517881" y="3997"/>
                  </a:cubicBezTo>
                  <a:cubicBezTo>
                    <a:pt x="2520440" y="6556"/>
                    <a:pt x="2521878" y="10026"/>
                    <a:pt x="2521878" y="13645"/>
                  </a:cubicBezTo>
                  <a:lnTo>
                    <a:pt x="2521878" y="511897"/>
                  </a:lnTo>
                  <a:cubicBezTo>
                    <a:pt x="2521878" y="515516"/>
                    <a:pt x="2520440" y="518987"/>
                    <a:pt x="2517881" y="521546"/>
                  </a:cubicBezTo>
                  <a:cubicBezTo>
                    <a:pt x="2515322" y="524105"/>
                    <a:pt x="2511852" y="525542"/>
                    <a:pt x="2508233" y="525542"/>
                  </a:cubicBezTo>
                  <a:lnTo>
                    <a:pt x="13645" y="525542"/>
                  </a:lnTo>
                  <a:cubicBezTo>
                    <a:pt x="10026" y="525542"/>
                    <a:pt x="6556" y="524105"/>
                    <a:pt x="3997" y="521546"/>
                  </a:cubicBezTo>
                  <a:cubicBezTo>
                    <a:pt x="1438" y="518987"/>
                    <a:pt x="0" y="515516"/>
                    <a:pt x="0" y="511897"/>
                  </a:cubicBezTo>
                  <a:lnTo>
                    <a:pt x="0" y="13645"/>
                  </a:lnTo>
                  <a:cubicBezTo>
                    <a:pt x="0" y="10026"/>
                    <a:pt x="1438" y="6556"/>
                    <a:pt x="3997" y="3997"/>
                  </a:cubicBezTo>
                  <a:cubicBezTo>
                    <a:pt x="6556" y="1438"/>
                    <a:pt x="10026" y="0"/>
                    <a:pt x="1364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110907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2521878" cy="5636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3765910" y="3474890"/>
            <a:ext cx="11301259" cy="5481111"/>
          </a:xfrm>
          <a:custGeom>
            <a:avLst/>
            <a:gdLst/>
            <a:ahLst/>
            <a:cxnLst/>
            <a:rect r="r" b="b" t="t" l="l"/>
            <a:pathLst>
              <a:path h="5481111" w="11301259">
                <a:moveTo>
                  <a:pt x="0" y="0"/>
                </a:moveTo>
                <a:lnTo>
                  <a:pt x="11301259" y="0"/>
                </a:lnTo>
                <a:lnTo>
                  <a:pt x="11301259" y="5481110"/>
                </a:lnTo>
                <a:lnTo>
                  <a:pt x="0" y="548111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4742225" y="1664925"/>
            <a:ext cx="8510618" cy="13175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56"/>
              </a:lnSpc>
            </a:pPr>
            <a:r>
              <a:rPr lang="en-US" sz="5900">
                <a:solidFill>
                  <a:srgbClr val="110907"/>
                </a:solidFill>
                <a:latin typeface="EFCO Brookshire"/>
                <a:ea typeface="EFCO Brookshire"/>
                <a:cs typeface="EFCO Brookshire"/>
                <a:sym typeface="EFCO Brookshire"/>
              </a:rPr>
              <a:t>Live follower/following counts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AC0A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65482" y="1180311"/>
            <a:ext cx="16302115" cy="8187015"/>
            <a:chOff x="0" y="0"/>
            <a:chExt cx="4830665" cy="242598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30664" cy="2425987"/>
            </a:xfrm>
            <a:custGeom>
              <a:avLst/>
              <a:gdLst/>
              <a:ahLst/>
              <a:cxnLst/>
              <a:rect r="r" b="b" t="t" l="l"/>
              <a:pathLst>
                <a:path h="2425987" w="4830664">
                  <a:moveTo>
                    <a:pt x="7124" y="0"/>
                  </a:moveTo>
                  <a:lnTo>
                    <a:pt x="4823541" y="0"/>
                  </a:lnTo>
                  <a:cubicBezTo>
                    <a:pt x="4827475" y="0"/>
                    <a:pt x="4830664" y="3189"/>
                    <a:pt x="4830664" y="7124"/>
                  </a:cubicBezTo>
                  <a:lnTo>
                    <a:pt x="4830664" y="2418864"/>
                  </a:lnTo>
                  <a:cubicBezTo>
                    <a:pt x="4830664" y="2420753"/>
                    <a:pt x="4829914" y="2422565"/>
                    <a:pt x="4828578" y="2423901"/>
                  </a:cubicBezTo>
                  <a:cubicBezTo>
                    <a:pt x="4827242" y="2425237"/>
                    <a:pt x="4825430" y="2425987"/>
                    <a:pt x="4823541" y="2425987"/>
                  </a:cubicBezTo>
                  <a:lnTo>
                    <a:pt x="7124" y="2425987"/>
                  </a:lnTo>
                  <a:cubicBezTo>
                    <a:pt x="5234" y="2425987"/>
                    <a:pt x="3422" y="2425237"/>
                    <a:pt x="2086" y="2423901"/>
                  </a:cubicBezTo>
                  <a:cubicBezTo>
                    <a:pt x="751" y="2422565"/>
                    <a:pt x="0" y="2420753"/>
                    <a:pt x="0" y="2418864"/>
                  </a:cubicBezTo>
                  <a:lnTo>
                    <a:pt x="0" y="7124"/>
                  </a:lnTo>
                  <a:cubicBezTo>
                    <a:pt x="0" y="5234"/>
                    <a:pt x="751" y="3422"/>
                    <a:pt x="2086" y="2086"/>
                  </a:cubicBezTo>
                  <a:cubicBezTo>
                    <a:pt x="3422" y="751"/>
                    <a:pt x="5234" y="0"/>
                    <a:pt x="7124" y="0"/>
                  </a:cubicBezTo>
                  <a:close/>
                </a:path>
              </a:pathLst>
            </a:custGeom>
            <a:solidFill>
              <a:srgbClr val="11090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30665" cy="24640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8700" y="1028700"/>
            <a:ext cx="16302115" cy="8187015"/>
            <a:chOff x="0" y="0"/>
            <a:chExt cx="4830665" cy="242598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830664" cy="2425987"/>
            </a:xfrm>
            <a:custGeom>
              <a:avLst/>
              <a:gdLst/>
              <a:ahLst/>
              <a:cxnLst/>
              <a:rect r="r" b="b" t="t" l="l"/>
              <a:pathLst>
                <a:path h="2425987" w="4830664">
                  <a:moveTo>
                    <a:pt x="7124" y="0"/>
                  </a:moveTo>
                  <a:lnTo>
                    <a:pt x="4823541" y="0"/>
                  </a:lnTo>
                  <a:cubicBezTo>
                    <a:pt x="4827475" y="0"/>
                    <a:pt x="4830664" y="3189"/>
                    <a:pt x="4830664" y="7124"/>
                  </a:cubicBezTo>
                  <a:lnTo>
                    <a:pt x="4830664" y="2418864"/>
                  </a:lnTo>
                  <a:cubicBezTo>
                    <a:pt x="4830664" y="2420753"/>
                    <a:pt x="4829914" y="2422565"/>
                    <a:pt x="4828578" y="2423901"/>
                  </a:cubicBezTo>
                  <a:cubicBezTo>
                    <a:pt x="4827242" y="2425237"/>
                    <a:pt x="4825430" y="2425987"/>
                    <a:pt x="4823541" y="2425987"/>
                  </a:cubicBezTo>
                  <a:lnTo>
                    <a:pt x="7124" y="2425987"/>
                  </a:lnTo>
                  <a:cubicBezTo>
                    <a:pt x="5234" y="2425987"/>
                    <a:pt x="3422" y="2425237"/>
                    <a:pt x="2086" y="2423901"/>
                  </a:cubicBezTo>
                  <a:cubicBezTo>
                    <a:pt x="751" y="2422565"/>
                    <a:pt x="0" y="2420753"/>
                    <a:pt x="0" y="2418864"/>
                  </a:cubicBezTo>
                  <a:lnTo>
                    <a:pt x="0" y="7124"/>
                  </a:lnTo>
                  <a:cubicBezTo>
                    <a:pt x="0" y="5234"/>
                    <a:pt x="751" y="3422"/>
                    <a:pt x="2086" y="2086"/>
                  </a:cubicBezTo>
                  <a:cubicBezTo>
                    <a:pt x="3422" y="751"/>
                    <a:pt x="5234" y="0"/>
                    <a:pt x="7124" y="0"/>
                  </a:cubicBezTo>
                  <a:close/>
                </a:path>
              </a:pathLst>
            </a:custGeom>
            <a:solidFill>
              <a:srgbClr val="DBDBD5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830665" cy="24640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true" flipV="false" rot="0">
            <a:off x="126269" y="242429"/>
            <a:ext cx="5745543" cy="1946114"/>
          </a:xfrm>
          <a:custGeom>
            <a:avLst/>
            <a:gdLst/>
            <a:ahLst/>
            <a:cxnLst/>
            <a:rect r="r" b="b" t="t" l="l"/>
            <a:pathLst>
              <a:path h="1946114" w="5745543">
                <a:moveTo>
                  <a:pt x="5745542" y="0"/>
                </a:moveTo>
                <a:lnTo>
                  <a:pt x="0" y="0"/>
                </a:lnTo>
                <a:lnTo>
                  <a:pt x="0" y="1946113"/>
                </a:lnTo>
                <a:lnTo>
                  <a:pt x="5745542" y="1946113"/>
                </a:lnTo>
                <a:lnTo>
                  <a:pt x="574554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4742225" y="1208886"/>
            <a:ext cx="8510618" cy="1773555"/>
            <a:chOff x="0" y="0"/>
            <a:chExt cx="2521878" cy="52554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521878" cy="525542"/>
            </a:xfrm>
            <a:custGeom>
              <a:avLst/>
              <a:gdLst/>
              <a:ahLst/>
              <a:cxnLst/>
              <a:rect r="r" b="b" t="t" l="l"/>
              <a:pathLst>
                <a:path h="525542" w="2521878">
                  <a:moveTo>
                    <a:pt x="13645" y="0"/>
                  </a:moveTo>
                  <a:lnTo>
                    <a:pt x="2508233" y="0"/>
                  </a:lnTo>
                  <a:cubicBezTo>
                    <a:pt x="2511852" y="0"/>
                    <a:pt x="2515322" y="1438"/>
                    <a:pt x="2517881" y="3997"/>
                  </a:cubicBezTo>
                  <a:cubicBezTo>
                    <a:pt x="2520440" y="6556"/>
                    <a:pt x="2521878" y="10026"/>
                    <a:pt x="2521878" y="13645"/>
                  </a:cubicBezTo>
                  <a:lnTo>
                    <a:pt x="2521878" y="511897"/>
                  </a:lnTo>
                  <a:cubicBezTo>
                    <a:pt x="2521878" y="515516"/>
                    <a:pt x="2520440" y="518987"/>
                    <a:pt x="2517881" y="521546"/>
                  </a:cubicBezTo>
                  <a:cubicBezTo>
                    <a:pt x="2515322" y="524105"/>
                    <a:pt x="2511852" y="525542"/>
                    <a:pt x="2508233" y="525542"/>
                  </a:cubicBezTo>
                  <a:lnTo>
                    <a:pt x="13645" y="525542"/>
                  </a:lnTo>
                  <a:cubicBezTo>
                    <a:pt x="10026" y="525542"/>
                    <a:pt x="6556" y="524105"/>
                    <a:pt x="3997" y="521546"/>
                  </a:cubicBezTo>
                  <a:cubicBezTo>
                    <a:pt x="1438" y="518987"/>
                    <a:pt x="0" y="515516"/>
                    <a:pt x="0" y="511897"/>
                  </a:cubicBezTo>
                  <a:lnTo>
                    <a:pt x="0" y="13645"/>
                  </a:lnTo>
                  <a:cubicBezTo>
                    <a:pt x="0" y="10026"/>
                    <a:pt x="1438" y="6556"/>
                    <a:pt x="3997" y="3997"/>
                  </a:cubicBezTo>
                  <a:cubicBezTo>
                    <a:pt x="6556" y="1438"/>
                    <a:pt x="10026" y="0"/>
                    <a:pt x="1364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110907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2521878" cy="5636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3493371" y="3440724"/>
            <a:ext cx="11301259" cy="5466984"/>
          </a:xfrm>
          <a:custGeom>
            <a:avLst/>
            <a:gdLst/>
            <a:ahLst/>
            <a:cxnLst/>
            <a:rect r="r" b="b" t="t" l="l"/>
            <a:pathLst>
              <a:path h="5466984" w="11301259">
                <a:moveTo>
                  <a:pt x="0" y="0"/>
                </a:moveTo>
                <a:lnTo>
                  <a:pt x="11301258" y="0"/>
                </a:lnTo>
                <a:lnTo>
                  <a:pt x="11301258" y="5466984"/>
                </a:lnTo>
                <a:lnTo>
                  <a:pt x="0" y="546698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4742225" y="1664925"/>
            <a:ext cx="8510618" cy="13175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56"/>
              </a:lnSpc>
            </a:pPr>
            <a:r>
              <a:rPr lang="en-US" sz="5900">
                <a:solidFill>
                  <a:srgbClr val="110907"/>
                </a:solidFill>
                <a:latin typeface="EFCO Brookshire"/>
                <a:ea typeface="EFCO Brookshire"/>
                <a:cs typeface="EFCO Brookshire"/>
                <a:sym typeface="EFCO Brookshire"/>
              </a:rPr>
              <a:t>Live follower/following counts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AC0A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65482" y="1180311"/>
            <a:ext cx="16302115" cy="8187015"/>
            <a:chOff x="0" y="0"/>
            <a:chExt cx="4830665" cy="242598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30664" cy="2425987"/>
            </a:xfrm>
            <a:custGeom>
              <a:avLst/>
              <a:gdLst/>
              <a:ahLst/>
              <a:cxnLst/>
              <a:rect r="r" b="b" t="t" l="l"/>
              <a:pathLst>
                <a:path h="2425987" w="4830664">
                  <a:moveTo>
                    <a:pt x="7124" y="0"/>
                  </a:moveTo>
                  <a:lnTo>
                    <a:pt x="4823541" y="0"/>
                  </a:lnTo>
                  <a:cubicBezTo>
                    <a:pt x="4827475" y="0"/>
                    <a:pt x="4830664" y="3189"/>
                    <a:pt x="4830664" y="7124"/>
                  </a:cubicBezTo>
                  <a:lnTo>
                    <a:pt x="4830664" y="2418864"/>
                  </a:lnTo>
                  <a:cubicBezTo>
                    <a:pt x="4830664" y="2420753"/>
                    <a:pt x="4829914" y="2422565"/>
                    <a:pt x="4828578" y="2423901"/>
                  </a:cubicBezTo>
                  <a:cubicBezTo>
                    <a:pt x="4827242" y="2425237"/>
                    <a:pt x="4825430" y="2425987"/>
                    <a:pt x="4823541" y="2425987"/>
                  </a:cubicBezTo>
                  <a:lnTo>
                    <a:pt x="7124" y="2425987"/>
                  </a:lnTo>
                  <a:cubicBezTo>
                    <a:pt x="5234" y="2425987"/>
                    <a:pt x="3422" y="2425237"/>
                    <a:pt x="2086" y="2423901"/>
                  </a:cubicBezTo>
                  <a:cubicBezTo>
                    <a:pt x="751" y="2422565"/>
                    <a:pt x="0" y="2420753"/>
                    <a:pt x="0" y="2418864"/>
                  </a:cubicBezTo>
                  <a:lnTo>
                    <a:pt x="0" y="7124"/>
                  </a:lnTo>
                  <a:cubicBezTo>
                    <a:pt x="0" y="5234"/>
                    <a:pt x="751" y="3422"/>
                    <a:pt x="2086" y="2086"/>
                  </a:cubicBezTo>
                  <a:cubicBezTo>
                    <a:pt x="3422" y="751"/>
                    <a:pt x="5234" y="0"/>
                    <a:pt x="7124" y="0"/>
                  </a:cubicBezTo>
                  <a:close/>
                </a:path>
              </a:pathLst>
            </a:custGeom>
            <a:solidFill>
              <a:srgbClr val="11090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30665" cy="24640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8700" y="1028700"/>
            <a:ext cx="16302115" cy="8187015"/>
            <a:chOff x="0" y="0"/>
            <a:chExt cx="4830665" cy="242598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830664" cy="2425987"/>
            </a:xfrm>
            <a:custGeom>
              <a:avLst/>
              <a:gdLst/>
              <a:ahLst/>
              <a:cxnLst/>
              <a:rect r="r" b="b" t="t" l="l"/>
              <a:pathLst>
                <a:path h="2425987" w="4830664">
                  <a:moveTo>
                    <a:pt x="7124" y="0"/>
                  </a:moveTo>
                  <a:lnTo>
                    <a:pt x="4823541" y="0"/>
                  </a:lnTo>
                  <a:cubicBezTo>
                    <a:pt x="4827475" y="0"/>
                    <a:pt x="4830664" y="3189"/>
                    <a:pt x="4830664" y="7124"/>
                  </a:cubicBezTo>
                  <a:lnTo>
                    <a:pt x="4830664" y="2418864"/>
                  </a:lnTo>
                  <a:cubicBezTo>
                    <a:pt x="4830664" y="2420753"/>
                    <a:pt x="4829914" y="2422565"/>
                    <a:pt x="4828578" y="2423901"/>
                  </a:cubicBezTo>
                  <a:cubicBezTo>
                    <a:pt x="4827242" y="2425237"/>
                    <a:pt x="4825430" y="2425987"/>
                    <a:pt x="4823541" y="2425987"/>
                  </a:cubicBezTo>
                  <a:lnTo>
                    <a:pt x="7124" y="2425987"/>
                  </a:lnTo>
                  <a:cubicBezTo>
                    <a:pt x="5234" y="2425987"/>
                    <a:pt x="3422" y="2425237"/>
                    <a:pt x="2086" y="2423901"/>
                  </a:cubicBezTo>
                  <a:cubicBezTo>
                    <a:pt x="751" y="2422565"/>
                    <a:pt x="0" y="2420753"/>
                    <a:pt x="0" y="2418864"/>
                  </a:cubicBezTo>
                  <a:lnTo>
                    <a:pt x="0" y="7124"/>
                  </a:lnTo>
                  <a:cubicBezTo>
                    <a:pt x="0" y="5234"/>
                    <a:pt x="751" y="3422"/>
                    <a:pt x="2086" y="2086"/>
                  </a:cubicBezTo>
                  <a:cubicBezTo>
                    <a:pt x="3422" y="751"/>
                    <a:pt x="5234" y="0"/>
                    <a:pt x="7124" y="0"/>
                  </a:cubicBezTo>
                  <a:close/>
                </a:path>
              </a:pathLst>
            </a:custGeom>
            <a:solidFill>
              <a:srgbClr val="DBDBD5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830665" cy="24640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true" flipV="false" rot="0">
            <a:off x="126269" y="242429"/>
            <a:ext cx="5745543" cy="1946114"/>
          </a:xfrm>
          <a:custGeom>
            <a:avLst/>
            <a:gdLst/>
            <a:ahLst/>
            <a:cxnLst/>
            <a:rect r="r" b="b" t="t" l="l"/>
            <a:pathLst>
              <a:path h="1946114" w="5745543">
                <a:moveTo>
                  <a:pt x="5745542" y="0"/>
                </a:moveTo>
                <a:lnTo>
                  <a:pt x="0" y="0"/>
                </a:lnTo>
                <a:lnTo>
                  <a:pt x="0" y="1946113"/>
                </a:lnTo>
                <a:lnTo>
                  <a:pt x="5745542" y="1946113"/>
                </a:lnTo>
                <a:lnTo>
                  <a:pt x="574554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293935" y="1808488"/>
            <a:ext cx="13700130" cy="6627438"/>
          </a:xfrm>
          <a:custGeom>
            <a:avLst/>
            <a:gdLst/>
            <a:ahLst/>
            <a:cxnLst/>
            <a:rect r="r" b="b" t="t" l="l"/>
            <a:pathLst>
              <a:path h="6627438" w="13700130">
                <a:moveTo>
                  <a:pt x="0" y="0"/>
                </a:moveTo>
                <a:lnTo>
                  <a:pt x="13700130" y="0"/>
                </a:lnTo>
                <a:lnTo>
                  <a:pt x="13700130" y="6627438"/>
                </a:lnTo>
                <a:lnTo>
                  <a:pt x="0" y="662743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AC0A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65482" y="1180311"/>
            <a:ext cx="16302115" cy="8187015"/>
            <a:chOff x="0" y="0"/>
            <a:chExt cx="4830665" cy="242598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30664" cy="2425987"/>
            </a:xfrm>
            <a:custGeom>
              <a:avLst/>
              <a:gdLst/>
              <a:ahLst/>
              <a:cxnLst/>
              <a:rect r="r" b="b" t="t" l="l"/>
              <a:pathLst>
                <a:path h="2425987" w="4830664">
                  <a:moveTo>
                    <a:pt x="7124" y="0"/>
                  </a:moveTo>
                  <a:lnTo>
                    <a:pt x="4823541" y="0"/>
                  </a:lnTo>
                  <a:cubicBezTo>
                    <a:pt x="4827475" y="0"/>
                    <a:pt x="4830664" y="3189"/>
                    <a:pt x="4830664" y="7124"/>
                  </a:cubicBezTo>
                  <a:lnTo>
                    <a:pt x="4830664" y="2418864"/>
                  </a:lnTo>
                  <a:cubicBezTo>
                    <a:pt x="4830664" y="2420753"/>
                    <a:pt x="4829914" y="2422565"/>
                    <a:pt x="4828578" y="2423901"/>
                  </a:cubicBezTo>
                  <a:cubicBezTo>
                    <a:pt x="4827242" y="2425237"/>
                    <a:pt x="4825430" y="2425987"/>
                    <a:pt x="4823541" y="2425987"/>
                  </a:cubicBezTo>
                  <a:lnTo>
                    <a:pt x="7124" y="2425987"/>
                  </a:lnTo>
                  <a:cubicBezTo>
                    <a:pt x="5234" y="2425987"/>
                    <a:pt x="3422" y="2425237"/>
                    <a:pt x="2086" y="2423901"/>
                  </a:cubicBezTo>
                  <a:cubicBezTo>
                    <a:pt x="751" y="2422565"/>
                    <a:pt x="0" y="2420753"/>
                    <a:pt x="0" y="2418864"/>
                  </a:cubicBezTo>
                  <a:lnTo>
                    <a:pt x="0" y="7124"/>
                  </a:lnTo>
                  <a:cubicBezTo>
                    <a:pt x="0" y="5234"/>
                    <a:pt x="751" y="3422"/>
                    <a:pt x="2086" y="2086"/>
                  </a:cubicBezTo>
                  <a:cubicBezTo>
                    <a:pt x="3422" y="751"/>
                    <a:pt x="5234" y="0"/>
                    <a:pt x="7124" y="0"/>
                  </a:cubicBezTo>
                  <a:close/>
                </a:path>
              </a:pathLst>
            </a:custGeom>
            <a:solidFill>
              <a:srgbClr val="11090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30665" cy="24640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8700" y="1028700"/>
            <a:ext cx="16302115" cy="8187015"/>
            <a:chOff x="0" y="0"/>
            <a:chExt cx="4830665" cy="242598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830664" cy="2425987"/>
            </a:xfrm>
            <a:custGeom>
              <a:avLst/>
              <a:gdLst/>
              <a:ahLst/>
              <a:cxnLst/>
              <a:rect r="r" b="b" t="t" l="l"/>
              <a:pathLst>
                <a:path h="2425987" w="4830664">
                  <a:moveTo>
                    <a:pt x="7124" y="0"/>
                  </a:moveTo>
                  <a:lnTo>
                    <a:pt x="4823541" y="0"/>
                  </a:lnTo>
                  <a:cubicBezTo>
                    <a:pt x="4827475" y="0"/>
                    <a:pt x="4830664" y="3189"/>
                    <a:pt x="4830664" y="7124"/>
                  </a:cubicBezTo>
                  <a:lnTo>
                    <a:pt x="4830664" y="2418864"/>
                  </a:lnTo>
                  <a:cubicBezTo>
                    <a:pt x="4830664" y="2420753"/>
                    <a:pt x="4829914" y="2422565"/>
                    <a:pt x="4828578" y="2423901"/>
                  </a:cubicBezTo>
                  <a:cubicBezTo>
                    <a:pt x="4827242" y="2425237"/>
                    <a:pt x="4825430" y="2425987"/>
                    <a:pt x="4823541" y="2425987"/>
                  </a:cubicBezTo>
                  <a:lnTo>
                    <a:pt x="7124" y="2425987"/>
                  </a:lnTo>
                  <a:cubicBezTo>
                    <a:pt x="5234" y="2425987"/>
                    <a:pt x="3422" y="2425237"/>
                    <a:pt x="2086" y="2423901"/>
                  </a:cubicBezTo>
                  <a:cubicBezTo>
                    <a:pt x="751" y="2422565"/>
                    <a:pt x="0" y="2420753"/>
                    <a:pt x="0" y="2418864"/>
                  </a:cubicBezTo>
                  <a:lnTo>
                    <a:pt x="0" y="7124"/>
                  </a:lnTo>
                  <a:cubicBezTo>
                    <a:pt x="0" y="5234"/>
                    <a:pt x="751" y="3422"/>
                    <a:pt x="2086" y="2086"/>
                  </a:cubicBezTo>
                  <a:cubicBezTo>
                    <a:pt x="3422" y="751"/>
                    <a:pt x="5234" y="0"/>
                    <a:pt x="7124" y="0"/>
                  </a:cubicBezTo>
                  <a:close/>
                </a:path>
              </a:pathLst>
            </a:custGeom>
            <a:solidFill>
              <a:srgbClr val="DBDBD5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830665" cy="24640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4888691" y="1301765"/>
            <a:ext cx="8510618" cy="1773555"/>
            <a:chOff x="0" y="0"/>
            <a:chExt cx="2521878" cy="52554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521878" cy="525542"/>
            </a:xfrm>
            <a:custGeom>
              <a:avLst/>
              <a:gdLst/>
              <a:ahLst/>
              <a:cxnLst/>
              <a:rect r="r" b="b" t="t" l="l"/>
              <a:pathLst>
                <a:path h="525542" w="2521878">
                  <a:moveTo>
                    <a:pt x="13645" y="0"/>
                  </a:moveTo>
                  <a:lnTo>
                    <a:pt x="2508233" y="0"/>
                  </a:lnTo>
                  <a:cubicBezTo>
                    <a:pt x="2511852" y="0"/>
                    <a:pt x="2515322" y="1438"/>
                    <a:pt x="2517881" y="3997"/>
                  </a:cubicBezTo>
                  <a:cubicBezTo>
                    <a:pt x="2520440" y="6556"/>
                    <a:pt x="2521878" y="10026"/>
                    <a:pt x="2521878" y="13645"/>
                  </a:cubicBezTo>
                  <a:lnTo>
                    <a:pt x="2521878" y="511897"/>
                  </a:lnTo>
                  <a:cubicBezTo>
                    <a:pt x="2521878" y="515516"/>
                    <a:pt x="2520440" y="518987"/>
                    <a:pt x="2517881" y="521546"/>
                  </a:cubicBezTo>
                  <a:cubicBezTo>
                    <a:pt x="2515322" y="524105"/>
                    <a:pt x="2511852" y="525542"/>
                    <a:pt x="2508233" y="525542"/>
                  </a:cubicBezTo>
                  <a:lnTo>
                    <a:pt x="13645" y="525542"/>
                  </a:lnTo>
                  <a:cubicBezTo>
                    <a:pt x="10026" y="525542"/>
                    <a:pt x="6556" y="524105"/>
                    <a:pt x="3997" y="521546"/>
                  </a:cubicBezTo>
                  <a:cubicBezTo>
                    <a:pt x="1438" y="518987"/>
                    <a:pt x="0" y="515516"/>
                    <a:pt x="0" y="511897"/>
                  </a:cubicBezTo>
                  <a:lnTo>
                    <a:pt x="0" y="13645"/>
                  </a:lnTo>
                  <a:cubicBezTo>
                    <a:pt x="0" y="10026"/>
                    <a:pt x="1438" y="6556"/>
                    <a:pt x="3997" y="3997"/>
                  </a:cubicBezTo>
                  <a:cubicBezTo>
                    <a:pt x="6556" y="1438"/>
                    <a:pt x="10026" y="0"/>
                    <a:pt x="1364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110907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2521878" cy="5636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5041091" y="1454165"/>
            <a:ext cx="8510618" cy="1773555"/>
            <a:chOff x="0" y="0"/>
            <a:chExt cx="2521878" cy="52554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521878" cy="525542"/>
            </a:xfrm>
            <a:custGeom>
              <a:avLst/>
              <a:gdLst/>
              <a:ahLst/>
              <a:cxnLst/>
              <a:rect r="r" b="b" t="t" l="l"/>
              <a:pathLst>
                <a:path h="525542" w="2521878">
                  <a:moveTo>
                    <a:pt x="13645" y="0"/>
                  </a:moveTo>
                  <a:lnTo>
                    <a:pt x="2508233" y="0"/>
                  </a:lnTo>
                  <a:cubicBezTo>
                    <a:pt x="2511852" y="0"/>
                    <a:pt x="2515322" y="1438"/>
                    <a:pt x="2517881" y="3997"/>
                  </a:cubicBezTo>
                  <a:cubicBezTo>
                    <a:pt x="2520440" y="6556"/>
                    <a:pt x="2521878" y="10026"/>
                    <a:pt x="2521878" y="13645"/>
                  </a:cubicBezTo>
                  <a:lnTo>
                    <a:pt x="2521878" y="511897"/>
                  </a:lnTo>
                  <a:cubicBezTo>
                    <a:pt x="2521878" y="515516"/>
                    <a:pt x="2520440" y="518987"/>
                    <a:pt x="2517881" y="521546"/>
                  </a:cubicBezTo>
                  <a:cubicBezTo>
                    <a:pt x="2515322" y="524105"/>
                    <a:pt x="2511852" y="525542"/>
                    <a:pt x="2508233" y="525542"/>
                  </a:cubicBezTo>
                  <a:lnTo>
                    <a:pt x="13645" y="525542"/>
                  </a:lnTo>
                  <a:cubicBezTo>
                    <a:pt x="10026" y="525542"/>
                    <a:pt x="6556" y="524105"/>
                    <a:pt x="3997" y="521546"/>
                  </a:cubicBezTo>
                  <a:cubicBezTo>
                    <a:pt x="1438" y="518987"/>
                    <a:pt x="0" y="515516"/>
                    <a:pt x="0" y="511897"/>
                  </a:cubicBezTo>
                  <a:lnTo>
                    <a:pt x="0" y="13645"/>
                  </a:lnTo>
                  <a:cubicBezTo>
                    <a:pt x="0" y="10026"/>
                    <a:pt x="1438" y="6556"/>
                    <a:pt x="3997" y="3997"/>
                  </a:cubicBezTo>
                  <a:cubicBezTo>
                    <a:pt x="6556" y="1438"/>
                    <a:pt x="10026" y="0"/>
                    <a:pt x="1364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110907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2521878" cy="5636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392466" y="3664696"/>
            <a:ext cx="6518342" cy="5439853"/>
          </a:xfrm>
          <a:custGeom>
            <a:avLst/>
            <a:gdLst/>
            <a:ahLst/>
            <a:cxnLst/>
            <a:rect r="r" b="b" t="t" l="l"/>
            <a:pathLst>
              <a:path h="5439853" w="6518342">
                <a:moveTo>
                  <a:pt x="0" y="0"/>
                </a:moveTo>
                <a:lnTo>
                  <a:pt x="6518342" y="0"/>
                </a:lnTo>
                <a:lnTo>
                  <a:pt x="6518342" y="5439853"/>
                </a:lnTo>
                <a:lnTo>
                  <a:pt x="0" y="54398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0140138" y="3664696"/>
            <a:ext cx="6518342" cy="5439853"/>
          </a:xfrm>
          <a:custGeom>
            <a:avLst/>
            <a:gdLst/>
            <a:ahLst/>
            <a:cxnLst/>
            <a:rect r="r" b="b" t="t" l="l"/>
            <a:pathLst>
              <a:path h="5439853" w="6518342">
                <a:moveTo>
                  <a:pt x="0" y="0"/>
                </a:moveTo>
                <a:lnTo>
                  <a:pt x="6518342" y="0"/>
                </a:lnTo>
                <a:lnTo>
                  <a:pt x="6518342" y="5439853"/>
                </a:lnTo>
                <a:lnTo>
                  <a:pt x="0" y="54398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true" flipV="false" rot="0">
            <a:off x="0" y="0"/>
            <a:ext cx="5745543" cy="1946114"/>
          </a:xfrm>
          <a:custGeom>
            <a:avLst/>
            <a:gdLst/>
            <a:ahLst/>
            <a:cxnLst/>
            <a:rect r="r" b="b" t="t" l="l"/>
            <a:pathLst>
              <a:path h="1946114" w="5745543">
                <a:moveTo>
                  <a:pt x="5745543" y="0"/>
                </a:moveTo>
                <a:lnTo>
                  <a:pt x="0" y="0"/>
                </a:lnTo>
                <a:lnTo>
                  <a:pt x="0" y="1946114"/>
                </a:lnTo>
                <a:lnTo>
                  <a:pt x="5745543" y="1946114"/>
                </a:lnTo>
                <a:lnTo>
                  <a:pt x="5745543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378116" y="3969496"/>
            <a:ext cx="6547040" cy="5333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spc="150">
                <a:solidFill>
                  <a:srgbClr val="DBDBD5"/>
                </a:solidFill>
                <a:latin typeface="Roboto"/>
                <a:ea typeface="Roboto"/>
                <a:cs typeface="Roboto"/>
                <a:sym typeface="Roboto"/>
              </a:rPr>
              <a:t>User Authentication &amp; Profiles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4888691" y="1820877"/>
            <a:ext cx="8510618" cy="1049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59"/>
              </a:lnSpc>
            </a:pPr>
            <a:r>
              <a:rPr lang="en-US" sz="9000">
                <a:solidFill>
                  <a:srgbClr val="110907"/>
                </a:solidFill>
                <a:latin typeface="EFCO Brookshire"/>
                <a:ea typeface="EFCO Brookshire"/>
                <a:cs typeface="EFCO Brookshire"/>
                <a:sym typeface="EFCO Brookshire"/>
              </a:rPr>
              <a:t>List of contents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392466" y="5336333"/>
            <a:ext cx="6547040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sz="2999" spc="149">
                <a:solidFill>
                  <a:srgbClr val="DBDBD5"/>
                </a:solidFill>
                <a:latin typeface="Roboto"/>
                <a:ea typeface="Roboto"/>
                <a:cs typeface="Roboto"/>
                <a:sym typeface="Roboto"/>
              </a:rPr>
              <a:t>Express &amp; Share (Posts)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363767" y="6755558"/>
            <a:ext cx="6547040" cy="5333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spc="150">
                <a:solidFill>
                  <a:srgbClr val="DBDBD5"/>
                </a:solidFill>
                <a:latin typeface="Roboto"/>
                <a:ea typeface="Roboto"/>
                <a:cs typeface="Roboto"/>
                <a:sym typeface="Roboto"/>
              </a:rPr>
              <a:t>Comments &amp; Engagement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529446" y="8050957"/>
            <a:ext cx="6547040" cy="5333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spc="150">
                <a:solidFill>
                  <a:srgbClr val="DBDBD5"/>
                </a:solidFill>
                <a:latin typeface="Roboto"/>
                <a:ea typeface="Roboto"/>
                <a:cs typeface="Roboto"/>
                <a:sym typeface="Roboto"/>
              </a:rPr>
              <a:t>Build Your Community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249614" y="3969496"/>
            <a:ext cx="6547040" cy="5333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spc="150">
                <a:solidFill>
                  <a:srgbClr val="DBDBD5"/>
                </a:solidFill>
                <a:latin typeface="Roboto"/>
                <a:ea typeface="Roboto"/>
                <a:cs typeface="Roboto"/>
                <a:sym typeface="Roboto"/>
              </a:rPr>
              <a:t>Feed &amp; Explore Modes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111440" y="5326808"/>
            <a:ext cx="6547040" cy="5333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spc="150">
                <a:solidFill>
                  <a:srgbClr val="DBDBD5"/>
                </a:solidFill>
                <a:latin typeface="Roboto"/>
                <a:ea typeface="Roboto"/>
                <a:cs typeface="Roboto"/>
                <a:sym typeface="Roboto"/>
              </a:rPr>
              <a:t>Content Ownership &amp; Security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0140138" y="6755558"/>
            <a:ext cx="6547040" cy="5333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spc="150">
                <a:solidFill>
                  <a:srgbClr val="DBDBD5"/>
                </a:solidFill>
                <a:latin typeface="Roboto"/>
                <a:ea typeface="Roboto"/>
                <a:cs typeface="Roboto"/>
                <a:sym typeface="Roboto"/>
              </a:rPr>
              <a:t>Real-Time Messaging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0111440" y="8050957"/>
            <a:ext cx="6547040" cy="5333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spc="150">
                <a:solidFill>
                  <a:srgbClr val="DBDBD5"/>
                </a:solidFill>
                <a:latin typeface="Roboto"/>
                <a:ea typeface="Roboto"/>
                <a:cs typeface="Roboto"/>
                <a:sym typeface="Roboto"/>
              </a:rPr>
              <a:t>Smart Notifications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AC0A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65482" y="1180311"/>
            <a:ext cx="16302115" cy="8187015"/>
            <a:chOff x="0" y="0"/>
            <a:chExt cx="4830665" cy="242598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30664" cy="2425987"/>
            </a:xfrm>
            <a:custGeom>
              <a:avLst/>
              <a:gdLst/>
              <a:ahLst/>
              <a:cxnLst/>
              <a:rect r="r" b="b" t="t" l="l"/>
              <a:pathLst>
                <a:path h="2425987" w="4830664">
                  <a:moveTo>
                    <a:pt x="7124" y="0"/>
                  </a:moveTo>
                  <a:lnTo>
                    <a:pt x="4823541" y="0"/>
                  </a:lnTo>
                  <a:cubicBezTo>
                    <a:pt x="4827475" y="0"/>
                    <a:pt x="4830664" y="3189"/>
                    <a:pt x="4830664" y="7124"/>
                  </a:cubicBezTo>
                  <a:lnTo>
                    <a:pt x="4830664" y="2418864"/>
                  </a:lnTo>
                  <a:cubicBezTo>
                    <a:pt x="4830664" y="2420753"/>
                    <a:pt x="4829914" y="2422565"/>
                    <a:pt x="4828578" y="2423901"/>
                  </a:cubicBezTo>
                  <a:cubicBezTo>
                    <a:pt x="4827242" y="2425237"/>
                    <a:pt x="4825430" y="2425987"/>
                    <a:pt x="4823541" y="2425987"/>
                  </a:cubicBezTo>
                  <a:lnTo>
                    <a:pt x="7124" y="2425987"/>
                  </a:lnTo>
                  <a:cubicBezTo>
                    <a:pt x="5234" y="2425987"/>
                    <a:pt x="3422" y="2425237"/>
                    <a:pt x="2086" y="2423901"/>
                  </a:cubicBezTo>
                  <a:cubicBezTo>
                    <a:pt x="751" y="2422565"/>
                    <a:pt x="0" y="2420753"/>
                    <a:pt x="0" y="2418864"/>
                  </a:cubicBezTo>
                  <a:lnTo>
                    <a:pt x="0" y="7124"/>
                  </a:lnTo>
                  <a:cubicBezTo>
                    <a:pt x="0" y="5234"/>
                    <a:pt x="751" y="3422"/>
                    <a:pt x="2086" y="2086"/>
                  </a:cubicBezTo>
                  <a:cubicBezTo>
                    <a:pt x="3422" y="751"/>
                    <a:pt x="5234" y="0"/>
                    <a:pt x="7124" y="0"/>
                  </a:cubicBezTo>
                  <a:close/>
                </a:path>
              </a:pathLst>
            </a:custGeom>
            <a:solidFill>
              <a:srgbClr val="11090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30665" cy="24640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8700" y="1028700"/>
            <a:ext cx="16302115" cy="8187015"/>
            <a:chOff x="0" y="0"/>
            <a:chExt cx="4830665" cy="242598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830664" cy="2425987"/>
            </a:xfrm>
            <a:custGeom>
              <a:avLst/>
              <a:gdLst/>
              <a:ahLst/>
              <a:cxnLst/>
              <a:rect r="r" b="b" t="t" l="l"/>
              <a:pathLst>
                <a:path h="2425987" w="4830664">
                  <a:moveTo>
                    <a:pt x="7124" y="0"/>
                  </a:moveTo>
                  <a:lnTo>
                    <a:pt x="4823541" y="0"/>
                  </a:lnTo>
                  <a:cubicBezTo>
                    <a:pt x="4827475" y="0"/>
                    <a:pt x="4830664" y="3189"/>
                    <a:pt x="4830664" y="7124"/>
                  </a:cubicBezTo>
                  <a:lnTo>
                    <a:pt x="4830664" y="2418864"/>
                  </a:lnTo>
                  <a:cubicBezTo>
                    <a:pt x="4830664" y="2420753"/>
                    <a:pt x="4829914" y="2422565"/>
                    <a:pt x="4828578" y="2423901"/>
                  </a:cubicBezTo>
                  <a:cubicBezTo>
                    <a:pt x="4827242" y="2425237"/>
                    <a:pt x="4825430" y="2425987"/>
                    <a:pt x="4823541" y="2425987"/>
                  </a:cubicBezTo>
                  <a:lnTo>
                    <a:pt x="7124" y="2425987"/>
                  </a:lnTo>
                  <a:cubicBezTo>
                    <a:pt x="5234" y="2425987"/>
                    <a:pt x="3422" y="2425237"/>
                    <a:pt x="2086" y="2423901"/>
                  </a:cubicBezTo>
                  <a:cubicBezTo>
                    <a:pt x="751" y="2422565"/>
                    <a:pt x="0" y="2420753"/>
                    <a:pt x="0" y="2418864"/>
                  </a:cubicBezTo>
                  <a:lnTo>
                    <a:pt x="0" y="7124"/>
                  </a:lnTo>
                  <a:cubicBezTo>
                    <a:pt x="0" y="5234"/>
                    <a:pt x="751" y="3422"/>
                    <a:pt x="2086" y="2086"/>
                  </a:cubicBezTo>
                  <a:cubicBezTo>
                    <a:pt x="3422" y="751"/>
                    <a:pt x="5234" y="0"/>
                    <a:pt x="7124" y="0"/>
                  </a:cubicBezTo>
                  <a:close/>
                </a:path>
              </a:pathLst>
            </a:custGeom>
            <a:solidFill>
              <a:srgbClr val="DBDBD5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830665" cy="24640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true" flipV="false" rot="0">
            <a:off x="126269" y="242429"/>
            <a:ext cx="5745543" cy="1946114"/>
          </a:xfrm>
          <a:custGeom>
            <a:avLst/>
            <a:gdLst/>
            <a:ahLst/>
            <a:cxnLst/>
            <a:rect r="r" b="b" t="t" l="l"/>
            <a:pathLst>
              <a:path h="1946114" w="5745543">
                <a:moveTo>
                  <a:pt x="5745542" y="0"/>
                </a:moveTo>
                <a:lnTo>
                  <a:pt x="0" y="0"/>
                </a:lnTo>
                <a:lnTo>
                  <a:pt x="0" y="1946113"/>
                </a:lnTo>
                <a:lnTo>
                  <a:pt x="5745542" y="1946113"/>
                </a:lnTo>
                <a:lnTo>
                  <a:pt x="574554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293935" y="1808488"/>
            <a:ext cx="13700130" cy="6627438"/>
          </a:xfrm>
          <a:custGeom>
            <a:avLst/>
            <a:gdLst/>
            <a:ahLst/>
            <a:cxnLst/>
            <a:rect r="r" b="b" t="t" l="l"/>
            <a:pathLst>
              <a:path h="6627438" w="13700130">
                <a:moveTo>
                  <a:pt x="0" y="0"/>
                </a:moveTo>
                <a:lnTo>
                  <a:pt x="13700130" y="0"/>
                </a:lnTo>
                <a:lnTo>
                  <a:pt x="13700130" y="6627438"/>
                </a:lnTo>
                <a:lnTo>
                  <a:pt x="0" y="662743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AC0A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65482" y="1180311"/>
            <a:ext cx="16302115" cy="8187015"/>
            <a:chOff x="0" y="0"/>
            <a:chExt cx="4830665" cy="242598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30664" cy="2425987"/>
            </a:xfrm>
            <a:custGeom>
              <a:avLst/>
              <a:gdLst/>
              <a:ahLst/>
              <a:cxnLst/>
              <a:rect r="r" b="b" t="t" l="l"/>
              <a:pathLst>
                <a:path h="2425987" w="4830664">
                  <a:moveTo>
                    <a:pt x="7124" y="0"/>
                  </a:moveTo>
                  <a:lnTo>
                    <a:pt x="4823541" y="0"/>
                  </a:lnTo>
                  <a:cubicBezTo>
                    <a:pt x="4827475" y="0"/>
                    <a:pt x="4830664" y="3189"/>
                    <a:pt x="4830664" y="7124"/>
                  </a:cubicBezTo>
                  <a:lnTo>
                    <a:pt x="4830664" y="2418864"/>
                  </a:lnTo>
                  <a:cubicBezTo>
                    <a:pt x="4830664" y="2420753"/>
                    <a:pt x="4829914" y="2422565"/>
                    <a:pt x="4828578" y="2423901"/>
                  </a:cubicBezTo>
                  <a:cubicBezTo>
                    <a:pt x="4827242" y="2425237"/>
                    <a:pt x="4825430" y="2425987"/>
                    <a:pt x="4823541" y="2425987"/>
                  </a:cubicBezTo>
                  <a:lnTo>
                    <a:pt x="7124" y="2425987"/>
                  </a:lnTo>
                  <a:cubicBezTo>
                    <a:pt x="5234" y="2425987"/>
                    <a:pt x="3422" y="2425237"/>
                    <a:pt x="2086" y="2423901"/>
                  </a:cubicBezTo>
                  <a:cubicBezTo>
                    <a:pt x="751" y="2422565"/>
                    <a:pt x="0" y="2420753"/>
                    <a:pt x="0" y="2418864"/>
                  </a:cubicBezTo>
                  <a:lnTo>
                    <a:pt x="0" y="7124"/>
                  </a:lnTo>
                  <a:cubicBezTo>
                    <a:pt x="0" y="5234"/>
                    <a:pt x="751" y="3422"/>
                    <a:pt x="2086" y="2086"/>
                  </a:cubicBezTo>
                  <a:cubicBezTo>
                    <a:pt x="3422" y="751"/>
                    <a:pt x="5234" y="0"/>
                    <a:pt x="7124" y="0"/>
                  </a:cubicBezTo>
                  <a:close/>
                </a:path>
              </a:pathLst>
            </a:custGeom>
            <a:solidFill>
              <a:srgbClr val="11090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30665" cy="24640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8700" y="1028700"/>
            <a:ext cx="16302115" cy="8187015"/>
            <a:chOff x="0" y="0"/>
            <a:chExt cx="4830665" cy="242598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830664" cy="2425987"/>
            </a:xfrm>
            <a:custGeom>
              <a:avLst/>
              <a:gdLst/>
              <a:ahLst/>
              <a:cxnLst/>
              <a:rect r="r" b="b" t="t" l="l"/>
              <a:pathLst>
                <a:path h="2425987" w="4830664">
                  <a:moveTo>
                    <a:pt x="7124" y="0"/>
                  </a:moveTo>
                  <a:lnTo>
                    <a:pt x="4823541" y="0"/>
                  </a:lnTo>
                  <a:cubicBezTo>
                    <a:pt x="4827475" y="0"/>
                    <a:pt x="4830664" y="3189"/>
                    <a:pt x="4830664" y="7124"/>
                  </a:cubicBezTo>
                  <a:lnTo>
                    <a:pt x="4830664" y="2418864"/>
                  </a:lnTo>
                  <a:cubicBezTo>
                    <a:pt x="4830664" y="2420753"/>
                    <a:pt x="4829914" y="2422565"/>
                    <a:pt x="4828578" y="2423901"/>
                  </a:cubicBezTo>
                  <a:cubicBezTo>
                    <a:pt x="4827242" y="2425237"/>
                    <a:pt x="4825430" y="2425987"/>
                    <a:pt x="4823541" y="2425987"/>
                  </a:cubicBezTo>
                  <a:lnTo>
                    <a:pt x="7124" y="2425987"/>
                  </a:lnTo>
                  <a:cubicBezTo>
                    <a:pt x="5234" y="2425987"/>
                    <a:pt x="3422" y="2425237"/>
                    <a:pt x="2086" y="2423901"/>
                  </a:cubicBezTo>
                  <a:cubicBezTo>
                    <a:pt x="751" y="2422565"/>
                    <a:pt x="0" y="2420753"/>
                    <a:pt x="0" y="2418864"/>
                  </a:cubicBezTo>
                  <a:lnTo>
                    <a:pt x="0" y="7124"/>
                  </a:lnTo>
                  <a:cubicBezTo>
                    <a:pt x="0" y="5234"/>
                    <a:pt x="751" y="3422"/>
                    <a:pt x="2086" y="2086"/>
                  </a:cubicBezTo>
                  <a:cubicBezTo>
                    <a:pt x="3422" y="751"/>
                    <a:pt x="5234" y="0"/>
                    <a:pt x="7124" y="0"/>
                  </a:cubicBezTo>
                  <a:close/>
                </a:path>
              </a:pathLst>
            </a:custGeom>
            <a:solidFill>
              <a:srgbClr val="DBDBD5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830665" cy="24640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true" flipV="false" rot="0">
            <a:off x="126269" y="242429"/>
            <a:ext cx="5745543" cy="1946114"/>
          </a:xfrm>
          <a:custGeom>
            <a:avLst/>
            <a:gdLst/>
            <a:ahLst/>
            <a:cxnLst/>
            <a:rect r="r" b="b" t="t" l="l"/>
            <a:pathLst>
              <a:path h="1946114" w="5745543">
                <a:moveTo>
                  <a:pt x="5745542" y="0"/>
                </a:moveTo>
                <a:lnTo>
                  <a:pt x="0" y="0"/>
                </a:lnTo>
                <a:lnTo>
                  <a:pt x="0" y="1946113"/>
                </a:lnTo>
                <a:lnTo>
                  <a:pt x="5745542" y="1946113"/>
                </a:lnTo>
                <a:lnTo>
                  <a:pt x="574554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780431" y="2063601"/>
            <a:ext cx="13272217" cy="6420435"/>
          </a:xfrm>
          <a:custGeom>
            <a:avLst/>
            <a:gdLst/>
            <a:ahLst/>
            <a:cxnLst/>
            <a:rect r="r" b="b" t="t" l="l"/>
            <a:pathLst>
              <a:path h="6420435" w="13272217">
                <a:moveTo>
                  <a:pt x="0" y="0"/>
                </a:moveTo>
                <a:lnTo>
                  <a:pt x="13272217" y="0"/>
                </a:lnTo>
                <a:lnTo>
                  <a:pt x="13272217" y="6420435"/>
                </a:lnTo>
                <a:lnTo>
                  <a:pt x="0" y="642043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AC0A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65482" y="1180311"/>
            <a:ext cx="16302115" cy="8187015"/>
            <a:chOff x="0" y="0"/>
            <a:chExt cx="4830665" cy="242598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30664" cy="2425987"/>
            </a:xfrm>
            <a:custGeom>
              <a:avLst/>
              <a:gdLst/>
              <a:ahLst/>
              <a:cxnLst/>
              <a:rect r="r" b="b" t="t" l="l"/>
              <a:pathLst>
                <a:path h="2425987" w="4830664">
                  <a:moveTo>
                    <a:pt x="7124" y="0"/>
                  </a:moveTo>
                  <a:lnTo>
                    <a:pt x="4823541" y="0"/>
                  </a:lnTo>
                  <a:cubicBezTo>
                    <a:pt x="4827475" y="0"/>
                    <a:pt x="4830664" y="3189"/>
                    <a:pt x="4830664" y="7124"/>
                  </a:cubicBezTo>
                  <a:lnTo>
                    <a:pt x="4830664" y="2418864"/>
                  </a:lnTo>
                  <a:cubicBezTo>
                    <a:pt x="4830664" y="2420753"/>
                    <a:pt x="4829914" y="2422565"/>
                    <a:pt x="4828578" y="2423901"/>
                  </a:cubicBezTo>
                  <a:cubicBezTo>
                    <a:pt x="4827242" y="2425237"/>
                    <a:pt x="4825430" y="2425987"/>
                    <a:pt x="4823541" y="2425987"/>
                  </a:cubicBezTo>
                  <a:lnTo>
                    <a:pt x="7124" y="2425987"/>
                  </a:lnTo>
                  <a:cubicBezTo>
                    <a:pt x="5234" y="2425987"/>
                    <a:pt x="3422" y="2425237"/>
                    <a:pt x="2086" y="2423901"/>
                  </a:cubicBezTo>
                  <a:cubicBezTo>
                    <a:pt x="751" y="2422565"/>
                    <a:pt x="0" y="2420753"/>
                    <a:pt x="0" y="2418864"/>
                  </a:cubicBezTo>
                  <a:lnTo>
                    <a:pt x="0" y="7124"/>
                  </a:lnTo>
                  <a:cubicBezTo>
                    <a:pt x="0" y="5234"/>
                    <a:pt x="751" y="3422"/>
                    <a:pt x="2086" y="2086"/>
                  </a:cubicBezTo>
                  <a:cubicBezTo>
                    <a:pt x="3422" y="751"/>
                    <a:pt x="5234" y="0"/>
                    <a:pt x="7124" y="0"/>
                  </a:cubicBezTo>
                  <a:close/>
                </a:path>
              </a:pathLst>
            </a:custGeom>
            <a:solidFill>
              <a:srgbClr val="11090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30665" cy="24640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8700" y="1028700"/>
            <a:ext cx="16302115" cy="8187015"/>
            <a:chOff x="0" y="0"/>
            <a:chExt cx="4830665" cy="242598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830664" cy="2425987"/>
            </a:xfrm>
            <a:custGeom>
              <a:avLst/>
              <a:gdLst/>
              <a:ahLst/>
              <a:cxnLst/>
              <a:rect r="r" b="b" t="t" l="l"/>
              <a:pathLst>
                <a:path h="2425987" w="4830664">
                  <a:moveTo>
                    <a:pt x="7124" y="0"/>
                  </a:moveTo>
                  <a:lnTo>
                    <a:pt x="4823541" y="0"/>
                  </a:lnTo>
                  <a:cubicBezTo>
                    <a:pt x="4827475" y="0"/>
                    <a:pt x="4830664" y="3189"/>
                    <a:pt x="4830664" y="7124"/>
                  </a:cubicBezTo>
                  <a:lnTo>
                    <a:pt x="4830664" y="2418864"/>
                  </a:lnTo>
                  <a:cubicBezTo>
                    <a:pt x="4830664" y="2420753"/>
                    <a:pt x="4829914" y="2422565"/>
                    <a:pt x="4828578" y="2423901"/>
                  </a:cubicBezTo>
                  <a:cubicBezTo>
                    <a:pt x="4827242" y="2425237"/>
                    <a:pt x="4825430" y="2425987"/>
                    <a:pt x="4823541" y="2425987"/>
                  </a:cubicBezTo>
                  <a:lnTo>
                    <a:pt x="7124" y="2425987"/>
                  </a:lnTo>
                  <a:cubicBezTo>
                    <a:pt x="5234" y="2425987"/>
                    <a:pt x="3422" y="2425237"/>
                    <a:pt x="2086" y="2423901"/>
                  </a:cubicBezTo>
                  <a:cubicBezTo>
                    <a:pt x="751" y="2422565"/>
                    <a:pt x="0" y="2420753"/>
                    <a:pt x="0" y="2418864"/>
                  </a:cubicBezTo>
                  <a:lnTo>
                    <a:pt x="0" y="7124"/>
                  </a:lnTo>
                  <a:cubicBezTo>
                    <a:pt x="0" y="5234"/>
                    <a:pt x="751" y="3422"/>
                    <a:pt x="2086" y="2086"/>
                  </a:cubicBezTo>
                  <a:cubicBezTo>
                    <a:pt x="3422" y="751"/>
                    <a:pt x="5234" y="0"/>
                    <a:pt x="7124" y="0"/>
                  </a:cubicBezTo>
                  <a:close/>
                </a:path>
              </a:pathLst>
            </a:custGeom>
            <a:solidFill>
              <a:srgbClr val="DBDBD5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830665" cy="24640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true" flipV="false" rot="0">
            <a:off x="126269" y="242429"/>
            <a:ext cx="5745543" cy="1946114"/>
          </a:xfrm>
          <a:custGeom>
            <a:avLst/>
            <a:gdLst/>
            <a:ahLst/>
            <a:cxnLst/>
            <a:rect r="r" b="b" t="t" l="l"/>
            <a:pathLst>
              <a:path h="1946114" w="5745543">
                <a:moveTo>
                  <a:pt x="5745542" y="0"/>
                </a:moveTo>
                <a:lnTo>
                  <a:pt x="0" y="0"/>
                </a:lnTo>
                <a:lnTo>
                  <a:pt x="0" y="1946113"/>
                </a:lnTo>
                <a:lnTo>
                  <a:pt x="5745542" y="1946113"/>
                </a:lnTo>
                <a:lnTo>
                  <a:pt x="574554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557374" y="2417071"/>
            <a:ext cx="13499529" cy="6513523"/>
          </a:xfrm>
          <a:custGeom>
            <a:avLst/>
            <a:gdLst/>
            <a:ahLst/>
            <a:cxnLst/>
            <a:rect r="r" b="b" t="t" l="l"/>
            <a:pathLst>
              <a:path h="6513523" w="13499529">
                <a:moveTo>
                  <a:pt x="0" y="0"/>
                </a:moveTo>
                <a:lnTo>
                  <a:pt x="13499528" y="0"/>
                </a:lnTo>
                <a:lnTo>
                  <a:pt x="13499528" y="6513523"/>
                </a:lnTo>
                <a:lnTo>
                  <a:pt x="0" y="651352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268965" y="879102"/>
            <a:ext cx="6739837" cy="12056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811"/>
              </a:lnSpc>
            </a:pPr>
            <a:r>
              <a:rPr lang="en-US" sz="7008" b="true">
                <a:solidFill>
                  <a:srgbClr val="5D483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Use Home Page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AC0A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65482" y="1180311"/>
            <a:ext cx="16302115" cy="8187015"/>
            <a:chOff x="0" y="0"/>
            <a:chExt cx="4830665" cy="242598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30664" cy="2425987"/>
            </a:xfrm>
            <a:custGeom>
              <a:avLst/>
              <a:gdLst/>
              <a:ahLst/>
              <a:cxnLst/>
              <a:rect r="r" b="b" t="t" l="l"/>
              <a:pathLst>
                <a:path h="2425987" w="4830664">
                  <a:moveTo>
                    <a:pt x="7124" y="0"/>
                  </a:moveTo>
                  <a:lnTo>
                    <a:pt x="4823541" y="0"/>
                  </a:lnTo>
                  <a:cubicBezTo>
                    <a:pt x="4827475" y="0"/>
                    <a:pt x="4830664" y="3189"/>
                    <a:pt x="4830664" y="7124"/>
                  </a:cubicBezTo>
                  <a:lnTo>
                    <a:pt x="4830664" y="2418864"/>
                  </a:lnTo>
                  <a:cubicBezTo>
                    <a:pt x="4830664" y="2420753"/>
                    <a:pt x="4829914" y="2422565"/>
                    <a:pt x="4828578" y="2423901"/>
                  </a:cubicBezTo>
                  <a:cubicBezTo>
                    <a:pt x="4827242" y="2425237"/>
                    <a:pt x="4825430" y="2425987"/>
                    <a:pt x="4823541" y="2425987"/>
                  </a:cubicBezTo>
                  <a:lnTo>
                    <a:pt x="7124" y="2425987"/>
                  </a:lnTo>
                  <a:cubicBezTo>
                    <a:pt x="5234" y="2425987"/>
                    <a:pt x="3422" y="2425237"/>
                    <a:pt x="2086" y="2423901"/>
                  </a:cubicBezTo>
                  <a:cubicBezTo>
                    <a:pt x="751" y="2422565"/>
                    <a:pt x="0" y="2420753"/>
                    <a:pt x="0" y="2418864"/>
                  </a:cubicBezTo>
                  <a:lnTo>
                    <a:pt x="0" y="7124"/>
                  </a:lnTo>
                  <a:cubicBezTo>
                    <a:pt x="0" y="5234"/>
                    <a:pt x="751" y="3422"/>
                    <a:pt x="2086" y="2086"/>
                  </a:cubicBezTo>
                  <a:cubicBezTo>
                    <a:pt x="3422" y="751"/>
                    <a:pt x="5234" y="0"/>
                    <a:pt x="7124" y="0"/>
                  </a:cubicBezTo>
                  <a:close/>
                </a:path>
              </a:pathLst>
            </a:custGeom>
            <a:solidFill>
              <a:srgbClr val="11090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30665" cy="24640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8700" y="1028700"/>
            <a:ext cx="16302115" cy="8187015"/>
            <a:chOff x="0" y="0"/>
            <a:chExt cx="4830665" cy="242598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830664" cy="2425987"/>
            </a:xfrm>
            <a:custGeom>
              <a:avLst/>
              <a:gdLst/>
              <a:ahLst/>
              <a:cxnLst/>
              <a:rect r="r" b="b" t="t" l="l"/>
              <a:pathLst>
                <a:path h="2425987" w="4830664">
                  <a:moveTo>
                    <a:pt x="7124" y="0"/>
                  </a:moveTo>
                  <a:lnTo>
                    <a:pt x="4823541" y="0"/>
                  </a:lnTo>
                  <a:cubicBezTo>
                    <a:pt x="4827475" y="0"/>
                    <a:pt x="4830664" y="3189"/>
                    <a:pt x="4830664" y="7124"/>
                  </a:cubicBezTo>
                  <a:lnTo>
                    <a:pt x="4830664" y="2418864"/>
                  </a:lnTo>
                  <a:cubicBezTo>
                    <a:pt x="4830664" y="2420753"/>
                    <a:pt x="4829914" y="2422565"/>
                    <a:pt x="4828578" y="2423901"/>
                  </a:cubicBezTo>
                  <a:cubicBezTo>
                    <a:pt x="4827242" y="2425237"/>
                    <a:pt x="4825430" y="2425987"/>
                    <a:pt x="4823541" y="2425987"/>
                  </a:cubicBezTo>
                  <a:lnTo>
                    <a:pt x="7124" y="2425987"/>
                  </a:lnTo>
                  <a:cubicBezTo>
                    <a:pt x="5234" y="2425987"/>
                    <a:pt x="3422" y="2425237"/>
                    <a:pt x="2086" y="2423901"/>
                  </a:cubicBezTo>
                  <a:cubicBezTo>
                    <a:pt x="751" y="2422565"/>
                    <a:pt x="0" y="2420753"/>
                    <a:pt x="0" y="2418864"/>
                  </a:cubicBezTo>
                  <a:lnTo>
                    <a:pt x="0" y="7124"/>
                  </a:lnTo>
                  <a:cubicBezTo>
                    <a:pt x="0" y="5234"/>
                    <a:pt x="751" y="3422"/>
                    <a:pt x="2086" y="2086"/>
                  </a:cubicBezTo>
                  <a:cubicBezTo>
                    <a:pt x="3422" y="751"/>
                    <a:pt x="5234" y="0"/>
                    <a:pt x="7124" y="0"/>
                  </a:cubicBezTo>
                  <a:close/>
                </a:path>
              </a:pathLst>
            </a:custGeom>
            <a:solidFill>
              <a:srgbClr val="DBDBD5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830665" cy="24640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4888691" y="1301765"/>
            <a:ext cx="8510618" cy="1773555"/>
            <a:chOff x="0" y="0"/>
            <a:chExt cx="2521878" cy="52554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521878" cy="525542"/>
            </a:xfrm>
            <a:custGeom>
              <a:avLst/>
              <a:gdLst/>
              <a:ahLst/>
              <a:cxnLst/>
              <a:rect r="r" b="b" t="t" l="l"/>
              <a:pathLst>
                <a:path h="525542" w="2521878">
                  <a:moveTo>
                    <a:pt x="13645" y="0"/>
                  </a:moveTo>
                  <a:lnTo>
                    <a:pt x="2508233" y="0"/>
                  </a:lnTo>
                  <a:cubicBezTo>
                    <a:pt x="2511852" y="0"/>
                    <a:pt x="2515322" y="1438"/>
                    <a:pt x="2517881" y="3997"/>
                  </a:cubicBezTo>
                  <a:cubicBezTo>
                    <a:pt x="2520440" y="6556"/>
                    <a:pt x="2521878" y="10026"/>
                    <a:pt x="2521878" y="13645"/>
                  </a:cubicBezTo>
                  <a:lnTo>
                    <a:pt x="2521878" y="511897"/>
                  </a:lnTo>
                  <a:cubicBezTo>
                    <a:pt x="2521878" y="515516"/>
                    <a:pt x="2520440" y="518987"/>
                    <a:pt x="2517881" y="521546"/>
                  </a:cubicBezTo>
                  <a:cubicBezTo>
                    <a:pt x="2515322" y="524105"/>
                    <a:pt x="2511852" y="525542"/>
                    <a:pt x="2508233" y="525542"/>
                  </a:cubicBezTo>
                  <a:lnTo>
                    <a:pt x="13645" y="525542"/>
                  </a:lnTo>
                  <a:cubicBezTo>
                    <a:pt x="10026" y="525542"/>
                    <a:pt x="6556" y="524105"/>
                    <a:pt x="3997" y="521546"/>
                  </a:cubicBezTo>
                  <a:cubicBezTo>
                    <a:pt x="1438" y="518987"/>
                    <a:pt x="0" y="515516"/>
                    <a:pt x="0" y="511897"/>
                  </a:cubicBezTo>
                  <a:lnTo>
                    <a:pt x="0" y="13645"/>
                  </a:lnTo>
                  <a:cubicBezTo>
                    <a:pt x="0" y="10026"/>
                    <a:pt x="1438" y="6556"/>
                    <a:pt x="3997" y="3997"/>
                  </a:cubicBezTo>
                  <a:cubicBezTo>
                    <a:pt x="6556" y="1438"/>
                    <a:pt x="10026" y="0"/>
                    <a:pt x="1364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110907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2521878" cy="5636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5041091" y="1454165"/>
            <a:ext cx="8510618" cy="1773555"/>
            <a:chOff x="0" y="0"/>
            <a:chExt cx="2521878" cy="52554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521878" cy="525542"/>
            </a:xfrm>
            <a:custGeom>
              <a:avLst/>
              <a:gdLst/>
              <a:ahLst/>
              <a:cxnLst/>
              <a:rect r="r" b="b" t="t" l="l"/>
              <a:pathLst>
                <a:path h="525542" w="2521878">
                  <a:moveTo>
                    <a:pt x="13645" y="0"/>
                  </a:moveTo>
                  <a:lnTo>
                    <a:pt x="2508233" y="0"/>
                  </a:lnTo>
                  <a:cubicBezTo>
                    <a:pt x="2511852" y="0"/>
                    <a:pt x="2515322" y="1438"/>
                    <a:pt x="2517881" y="3997"/>
                  </a:cubicBezTo>
                  <a:cubicBezTo>
                    <a:pt x="2520440" y="6556"/>
                    <a:pt x="2521878" y="10026"/>
                    <a:pt x="2521878" y="13645"/>
                  </a:cubicBezTo>
                  <a:lnTo>
                    <a:pt x="2521878" y="511897"/>
                  </a:lnTo>
                  <a:cubicBezTo>
                    <a:pt x="2521878" y="515516"/>
                    <a:pt x="2520440" y="518987"/>
                    <a:pt x="2517881" y="521546"/>
                  </a:cubicBezTo>
                  <a:cubicBezTo>
                    <a:pt x="2515322" y="524105"/>
                    <a:pt x="2511852" y="525542"/>
                    <a:pt x="2508233" y="525542"/>
                  </a:cubicBezTo>
                  <a:lnTo>
                    <a:pt x="13645" y="525542"/>
                  </a:lnTo>
                  <a:cubicBezTo>
                    <a:pt x="10026" y="525542"/>
                    <a:pt x="6556" y="524105"/>
                    <a:pt x="3997" y="521546"/>
                  </a:cubicBezTo>
                  <a:cubicBezTo>
                    <a:pt x="1438" y="518987"/>
                    <a:pt x="0" y="515516"/>
                    <a:pt x="0" y="511897"/>
                  </a:cubicBezTo>
                  <a:lnTo>
                    <a:pt x="0" y="13645"/>
                  </a:lnTo>
                  <a:cubicBezTo>
                    <a:pt x="0" y="10026"/>
                    <a:pt x="1438" y="6556"/>
                    <a:pt x="3997" y="3997"/>
                  </a:cubicBezTo>
                  <a:cubicBezTo>
                    <a:pt x="6556" y="1438"/>
                    <a:pt x="10026" y="0"/>
                    <a:pt x="1364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110907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2521878" cy="5636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5010173" y="1916127"/>
            <a:ext cx="8510618" cy="7262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92"/>
              </a:lnSpc>
            </a:pPr>
            <a:r>
              <a:rPr lang="en-US" sz="6300">
                <a:solidFill>
                  <a:srgbClr val="110907"/>
                </a:solidFill>
                <a:latin typeface="EFCO Brookshire"/>
                <a:ea typeface="EFCO Brookshire"/>
                <a:cs typeface="EFCO Brookshire"/>
                <a:sym typeface="EFCO Brookshire"/>
              </a:rPr>
              <a:t>Feed &amp; Explore Modes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2999040" y="4048278"/>
            <a:ext cx="13559654" cy="1647602"/>
            <a:chOff x="0" y="0"/>
            <a:chExt cx="4591435" cy="557894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4591436" cy="557894"/>
            </a:xfrm>
            <a:custGeom>
              <a:avLst/>
              <a:gdLst/>
              <a:ahLst/>
              <a:cxnLst/>
              <a:rect r="r" b="b" t="t" l="l"/>
              <a:pathLst>
                <a:path h="557894" w="4591436">
                  <a:moveTo>
                    <a:pt x="8564" y="0"/>
                  </a:moveTo>
                  <a:lnTo>
                    <a:pt x="4582871" y="0"/>
                  </a:lnTo>
                  <a:cubicBezTo>
                    <a:pt x="4585143" y="0"/>
                    <a:pt x="4587321" y="902"/>
                    <a:pt x="4588927" y="2508"/>
                  </a:cubicBezTo>
                  <a:cubicBezTo>
                    <a:pt x="4590533" y="4115"/>
                    <a:pt x="4591436" y="6293"/>
                    <a:pt x="4591436" y="8564"/>
                  </a:cubicBezTo>
                  <a:lnTo>
                    <a:pt x="4591436" y="549330"/>
                  </a:lnTo>
                  <a:cubicBezTo>
                    <a:pt x="4591436" y="554060"/>
                    <a:pt x="4587601" y="557894"/>
                    <a:pt x="4582871" y="557894"/>
                  </a:cubicBezTo>
                  <a:lnTo>
                    <a:pt x="8564" y="557894"/>
                  </a:lnTo>
                  <a:cubicBezTo>
                    <a:pt x="6293" y="557894"/>
                    <a:pt x="4115" y="556992"/>
                    <a:pt x="2508" y="555386"/>
                  </a:cubicBezTo>
                  <a:cubicBezTo>
                    <a:pt x="902" y="553780"/>
                    <a:pt x="0" y="551602"/>
                    <a:pt x="0" y="549330"/>
                  </a:cubicBezTo>
                  <a:lnTo>
                    <a:pt x="0" y="8564"/>
                  </a:lnTo>
                  <a:cubicBezTo>
                    <a:pt x="0" y="6293"/>
                    <a:pt x="902" y="4115"/>
                    <a:pt x="2508" y="2508"/>
                  </a:cubicBezTo>
                  <a:cubicBezTo>
                    <a:pt x="4115" y="902"/>
                    <a:pt x="6293" y="0"/>
                    <a:pt x="856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110907"/>
              </a:soli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4591435" cy="5959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4291211" y="4395834"/>
            <a:ext cx="12501364" cy="1749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000"/>
              </a:lnSpc>
            </a:pPr>
            <a:r>
              <a:rPr lang="en-US" sz="5000">
                <a:solidFill>
                  <a:srgbClr val="110907"/>
                </a:solidFill>
                <a:latin typeface="Roboto"/>
                <a:ea typeface="Roboto"/>
                <a:cs typeface="Roboto"/>
                <a:sym typeface="Roboto"/>
              </a:rPr>
              <a:t>Feed: personalized from followed users</a:t>
            </a:r>
          </a:p>
          <a:p>
            <a:pPr algn="just">
              <a:lnSpc>
                <a:spcPts val="7000"/>
              </a:lnSpc>
            </a:pPr>
          </a:p>
        </p:txBody>
      </p:sp>
      <p:grpSp>
        <p:nvGrpSpPr>
          <p:cNvPr name="Group 19" id="19"/>
          <p:cNvGrpSpPr/>
          <p:nvPr/>
        </p:nvGrpSpPr>
        <p:grpSpPr>
          <a:xfrm rot="0">
            <a:off x="2999040" y="5937607"/>
            <a:ext cx="13559654" cy="1647602"/>
            <a:chOff x="0" y="0"/>
            <a:chExt cx="4591435" cy="557894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4591436" cy="557894"/>
            </a:xfrm>
            <a:custGeom>
              <a:avLst/>
              <a:gdLst/>
              <a:ahLst/>
              <a:cxnLst/>
              <a:rect r="r" b="b" t="t" l="l"/>
              <a:pathLst>
                <a:path h="557894" w="4591436">
                  <a:moveTo>
                    <a:pt x="8564" y="0"/>
                  </a:moveTo>
                  <a:lnTo>
                    <a:pt x="4582871" y="0"/>
                  </a:lnTo>
                  <a:cubicBezTo>
                    <a:pt x="4585143" y="0"/>
                    <a:pt x="4587321" y="902"/>
                    <a:pt x="4588927" y="2508"/>
                  </a:cubicBezTo>
                  <a:cubicBezTo>
                    <a:pt x="4590533" y="4115"/>
                    <a:pt x="4591436" y="6293"/>
                    <a:pt x="4591436" y="8564"/>
                  </a:cubicBezTo>
                  <a:lnTo>
                    <a:pt x="4591436" y="549330"/>
                  </a:lnTo>
                  <a:cubicBezTo>
                    <a:pt x="4591436" y="554060"/>
                    <a:pt x="4587601" y="557894"/>
                    <a:pt x="4582871" y="557894"/>
                  </a:cubicBezTo>
                  <a:lnTo>
                    <a:pt x="8564" y="557894"/>
                  </a:lnTo>
                  <a:cubicBezTo>
                    <a:pt x="6293" y="557894"/>
                    <a:pt x="4115" y="556992"/>
                    <a:pt x="2508" y="555386"/>
                  </a:cubicBezTo>
                  <a:cubicBezTo>
                    <a:pt x="902" y="553780"/>
                    <a:pt x="0" y="551602"/>
                    <a:pt x="0" y="549330"/>
                  </a:cubicBezTo>
                  <a:lnTo>
                    <a:pt x="0" y="8564"/>
                  </a:lnTo>
                  <a:cubicBezTo>
                    <a:pt x="0" y="6293"/>
                    <a:pt x="902" y="4115"/>
                    <a:pt x="2508" y="2508"/>
                  </a:cubicBezTo>
                  <a:cubicBezTo>
                    <a:pt x="4115" y="902"/>
                    <a:pt x="6293" y="0"/>
                    <a:pt x="856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110907"/>
              </a:solidFill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0" y="-38100"/>
              <a:ext cx="4591435" cy="5959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3494143" y="6230984"/>
            <a:ext cx="13727057" cy="12985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000">
                <a:solidFill>
                  <a:srgbClr val="110907"/>
                </a:solidFill>
                <a:latin typeface="Roboto"/>
                <a:ea typeface="Roboto"/>
                <a:cs typeface="Roboto"/>
                <a:sym typeface="Roboto"/>
              </a:rPr>
              <a:t>Explore: discover trending or random content</a:t>
            </a:r>
          </a:p>
          <a:p>
            <a:pPr algn="l">
              <a:lnSpc>
                <a:spcPts val="3150"/>
              </a:lnSpc>
            </a:pPr>
          </a:p>
        </p:txBody>
      </p:sp>
      <p:grpSp>
        <p:nvGrpSpPr>
          <p:cNvPr name="Group 23" id="23"/>
          <p:cNvGrpSpPr/>
          <p:nvPr/>
        </p:nvGrpSpPr>
        <p:grpSpPr>
          <a:xfrm rot="0">
            <a:off x="1009650" y="4125044"/>
            <a:ext cx="1665540" cy="1366080"/>
            <a:chOff x="0" y="0"/>
            <a:chExt cx="2220720" cy="1821440"/>
          </a:xfrm>
        </p:grpSpPr>
        <p:grpSp>
          <p:nvGrpSpPr>
            <p:cNvPr name="Group 24" id="24"/>
            <p:cNvGrpSpPr/>
            <p:nvPr/>
          </p:nvGrpSpPr>
          <p:grpSpPr>
            <a:xfrm rot="-5400000">
              <a:off x="353451" y="-45829"/>
              <a:ext cx="1674103" cy="2060434"/>
              <a:chOff x="0" y="0"/>
              <a:chExt cx="660400" cy="812800"/>
            </a:xfrm>
          </p:grpSpPr>
          <p:sp>
            <p:nvSpPr>
              <p:cNvPr name="Freeform 25" id="25"/>
              <p:cNvSpPr/>
              <p:nvPr/>
            </p:nvSpPr>
            <p:spPr>
              <a:xfrm flipH="false" flipV="false" rot="0">
                <a:off x="0" y="0"/>
                <a:ext cx="6604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660400">
                    <a:moveTo>
                      <a:pt x="220252" y="793731"/>
                    </a:moveTo>
                    <a:cubicBezTo>
                      <a:pt x="254109" y="805245"/>
                      <a:pt x="292600" y="812800"/>
                      <a:pt x="330378" y="812800"/>
                    </a:cubicBezTo>
                    <a:cubicBezTo>
                      <a:pt x="368157" y="812800"/>
                      <a:pt x="404509" y="806323"/>
                      <a:pt x="438009" y="794809"/>
                    </a:cubicBezTo>
                    <a:cubicBezTo>
                      <a:pt x="438723" y="794450"/>
                      <a:pt x="439435" y="794450"/>
                      <a:pt x="440148" y="794090"/>
                    </a:cubicBezTo>
                    <a:cubicBezTo>
                      <a:pt x="565955" y="748035"/>
                      <a:pt x="658618" y="626421"/>
                      <a:pt x="660400" y="484298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483939"/>
                    </a:lnTo>
                    <a:cubicBezTo>
                      <a:pt x="1782" y="627140"/>
                      <a:pt x="93019" y="748755"/>
                      <a:pt x="220252" y="793731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26" id="26"/>
              <p:cNvSpPr txBox="true"/>
              <p:nvPr/>
            </p:nvSpPr>
            <p:spPr>
              <a:xfrm>
                <a:off x="0" y="-38100"/>
                <a:ext cx="660400" cy="7239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27" id="27"/>
            <p:cNvSpPr txBox="true"/>
            <p:nvPr/>
          </p:nvSpPr>
          <p:spPr>
            <a:xfrm rot="0">
              <a:off x="0" y="314325"/>
              <a:ext cx="2220720" cy="15043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559"/>
                </a:lnSpc>
              </a:pPr>
              <a:r>
                <a:rPr lang="en-US" sz="9000">
                  <a:solidFill>
                    <a:srgbClr val="DBDBD5"/>
                  </a:solidFill>
                  <a:latin typeface="EFCO Brookshire"/>
                  <a:ea typeface="EFCO Brookshire"/>
                  <a:cs typeface="EFCO Brookshire"/>
                  <a:sym typeface="EFCO Brookshire"/>
                </a:rPr>
                <a:t>1</a:t>
              </a: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1009650" y="6007071"/>
            <a:ext cx="1665540" cy="1363980"/>
            <a:chOff x="0" y="0"/>
            <a:chExt cx="2220720" cy="1818640"/>
          </a:xfrm>
        </p:grpSpPr>
        <p:grpSp>
          <p:nvGrpSpPr>
            <p:cNvPr name="Group 29" id="29"/>
            <p:cNvGrpSpPr/>
            <p:nvPr/>
          </p:nvGrpSpPr>
          <p:grpSpPr>
            <a:xfrm rot="-5400000">
              <a:off x="353451" y="-48629"/>
              <a:ext cx="1674103" cy="2060434"/>
              <a:chOff x="0" y="0"/>
              <a:chExt cx="660400" cy="812800"/>
            </a:xfrm>
          </p:grpSpPr>
          <p:sp>
            <p:nvSpPr>
              <p:cNvPr name="Freeform 30" id="30"/>
              <p:cNvSpPr/>
              <p:nvPr/>
            </p:nvSpPr>
            <p:spPr>
              <a:xfrm flipH="false" flipV="false" rot="0">
                <a:off x="0" y="0"/>
                <a:ext cx="6604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660400">
                    <a:moveTo>
                      <a:pt x="220252" y="793731"/>
                    </a:moveTo>
                    <a:cubicBezTo>
                      <a:pt x="254109" y="805245"/>
                      <a:pt x="292600" y="812800"/>
                      <a:pt x="330378" y="812800"/>
                    </a:cubicBezTo>
                    <a:cubicBezTo>
                      <a:pt x="368157" y="812800"/>
                      <a:pt x="404509" y="806323"/>
                      <a:pt x="438009" y="794809"/>
                    </a:cubicBezTo>
                    <a:cubicBezTo>
                      <a:pt x="438723" y="794450"/>
                      <a:pt x="439435" y="794450"/>
                      <a:pt x="440148" y="794090"/>
                    </a:cubicBezTo>
                    <a:cubicBezTo>
                      <a:pt x="565955" y="748035"/>
                      <a:pt x="658618" y="626421"/>
                      <a:pt x="660400" y="484298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483939"/>
                    </a:lnTo>
                    <a:cubicBezTo>
                      <a:pt x="1782" y="627140"/>
                      <a:pt x="93019" y="748755"/>
                      <a:pt x="220252" y="793731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31" id="31"/>
              <p:cNvSpPr txBox="true"/>
              <p:nvPr/>
            </p:nvSpPr>
            <p:spPr>
              <a:xfrm>
                <a:off x="0" y="-38100"/>
                <a:ext cx="660400" cy="7239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32" id="32"/>
            <p:cNvSpPr txBox="true"/>
            <p:nvPr/>
          </p:nvSpPr>
          <p:spPr>
            <a:xfrm rot="0">
              <a:off x="0" y="314325"/>
              <a:ext cx="2220720" cy="15043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559"/>
                </a:lnSpc>
              </a:pPr>
              <a:r>
                <a:rPr lang="en-US" sz="9000">
                  <a:solidFill>
                    <a:srgbClr val="DBDBD5"/>
                  </a:solidFill>
                  <a:latin typeface="EFCO Brookshire"/>
                  <a:ea typeface="EFCO Brookshire"/>
                  <a:cs typeface="EFCO Brookshire"/>
                  <a:sym typeface="EFCO Brookshire"/>
                </a:rPr>
                <a:t>2</a:t>
              </a:r>
            </a:p>
          </p:txBody>
        </p:sp>
      </p:grpSp>
      <p:sp>
        <p:nvSpPr>
          <p:cNvPr name="Freeform 33" id="33"/>
          <p:cNvSpPr/>
          <p:nvPr/>
        </p:nvSpPr>
        <p:spPr>
          <a:xfrm flipH="true" flipV="false" rot="0">
            <a:off x="126269" y="242429"/>
            <a:ext cx="5745543" cy="1946114"/>
          </a:xfrm>
          <a:custGeom>
            <a:avLst/>
            <a:gdLst/>
            <a:ahLst/>
            <a:cxnLst/>
            <a:rect r="r" b="b" t="t" l="l"/>
            <a:pathLst>
              <a:path h="1946114" w="5745543">
                <a:moveTo>
                  <a:pt x="5745542" y="0"/>
                </a:moveTo>
                <a:lnTo>
                  <a:pt x="0" y="0"/>
                </a:lnTo>
                <a:lnTo>
                  <a:pt x="0" y="1946113"/>
                </a:lnTo>
                <a:lnTo>
                  <a:pt x="5745542" y="1946113"/>
                </a:lnTo>
                <a:lnTo>
                  <a:pt x="574554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AC0A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65482" y="1180311"/>
            <a:ext cx="16302115" cy="8187015"/>
            <a:chOff x="0" y="0"/>
            <a:chExt cx="4830665" cy="242598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30664" cy="2425987"/>
            </a:xfrm>
            <a:custGeom>
              <a:avLst/>
              <a:gdLst/>
              <a:ahLst/>
              <a:cxnLst/>
              <a:rect r="r" b="b" t="t" l="l"/>
              <a:pathLst>
                <a:path h="2425987" w="4830664">
                  <a:moveTo>
                    <a:pt x="7124" y="0"/>
                  </a:moveTo>
                  <a:lnTo>
                    <a:pt x="4823541" y="0"/>
                  </a:lnTo>
                  <a:cubicBezTo>
                    <a:pt x="4827475" y="0"/>
                    <a:pt x="4830664" y="3189"/>
                    <a:pt x="4830664" y="7124"/>
                  </a:cubicBezTo>
                  <a:lnTo>
                    <a:pt x="4830664" y="2418864"/>
                  </a:lnTo>
                  <a:cubicBezTo>
                    <a:pt x="4830664" y="2420753"/>
                    <a:pt x="4829914" y="2422565"/>
                    <a:pt x="4828578" y="2423901"/>
                  </a:cubicBezTo>
                  <a:cubicBezTo>
                    <a:pt x="4827242" y="2425237"/>
                    <a:pt x="4825430" y="2425987"/>
                    <a:pt x="4823541" y="2425987"/>
                  </a:cubicBezTo>
                  <a:lnTo>
                    <a:pt x="7124" y="2425987"/>
                  </a:lnTo>
                  <a:cubicBezTo>
                    <a:pt x="5234" y="2425987"/>
                    <a:pt x="3422" y="2425237"/>
                    <a:pt x="2086" y="2423901"/>
                  </a:cubicBezTo>
                  <a:cubicBezTo>
                    <a:pt x="751" y="2422565"/>
                    <a:pt x="0" y="2420753"/>
                    <a:pt x="0" y="2418864"/>
                  </a:cubicBezTo>
                  <a:lnTo>
                    <a:pt x="0" y="7124"/>
                  </a:lnTo>
                  <a:cubicBezTo>
                    <a:pt x="0" y="5234"/>
                    <a:pt x="751" y="3422"/>
                    <a:pt x="2086" y="2086"/>
                  </a:cubicBezTo>
                  <a:cubicBezTo>
                    <a:pt x="3422" y="751"/>
                    <a:pt x="5234" y="0"/>
                    <a:pt x="7124" y="0"/>
                  </a:cubicBezTo>
                  <a:close/>
                </a:path>
              </a:pathLst>
            </a:custGeom>
            <a:solidFill>
              <a:srgbClr val="11090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30665" cy="24640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8700" y="1028700"/>
            <a:ext cx="16302115" cy="8187015"/>
            <a:chOff x="0" y="0"/>
            <a:chExt cx="4830665" cy="242598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830664" cy="2425987"/>
            </a:xfrm>
            <a:custGeom>
              <a:avLst/>
              <a:gdLst/>
              <a:ahLst/>
              <a:cxnLst/>
              <a:rect r="r" b="b" t="t" l="l"/>
              <a:pathLst>
                <a:path h="2425987" w="4830664">
                  <a:moveTo>
                    <a:pt x="7124" y="0"/>
                  </a:moveTo>
                  <a:lnTo>
                    <a:pt x="4823541" y="0"/>
                  </a:lnTo>
                  <a:cubicBezTo>
                    <a:pt x="4827475" y="0"/>
                    <a:pt x="4830664" y="3189"/>
                    <a:pt x="4830664" y="7124"/>
                  </a:cubicBezTo>
                  <a:lnTo>
                    <a:pt x="4830664" y="2418864"/>
                  </a:lnTo>
                  <a:cubicBezTo>
                    <a:pt x="4830664" y="2420753"/>
                    <a:pt x="4829914" y="2422565"/>
                    <a:pt x="4828578" y="2423901"/>
                  </a:cubicBezTo>
                  <a:cubicBezTo>
                    <a:pt x="4827242" y="2425237"/>
                    <a:pt x="4825430" y="2425987"/>
                    <a:pt x="4823541" y="2425987"/>
                  </a:cubicBezTo>
                  <a:lnTo>
                    <a:pt x="7124" y="2425987"/>
                  </a:lnTo>
                  <a:cubicBezTo>
                    <a:pt x="5234" y="2425987"/>
                    <a:pt x="3422" y="2425237"/>
                    <a:pt x="2086" y="2423901"/>
                  </a:cubicBezTo>
                  <a:cubicBezTo>
                    <a:pt x="751" y="2422565"/>
                    <a:pt x="0" y="2420753"/>
                    <a:pt x="0" y="2418864"/>
                  </a:cubicBezTo>
                  <a:lnTo>
                    <a:pt x="0" y="7124"/>
                  </a:lnTo>
                  <a:cubicBezTo>
                    <a:pt x="0" y="5234"/>
                    <a:pt x="751" y="3422"/>
                    <a:pt x="2086" y="2086"/>
                  </a:cubicBezTo>
                  <a:cubicBezTo>
                    <a:pt x="3422" y="751"/>
                    <a:pt x="5234" y="0"/>
                    <a:pt x="7124" y="0"/>
                  </a:cubicBezTo>
                  <a:close/>
                </a:path>
              </a:pathLst>
            </a:custGeom>
            <a:solidFill>
              <a:srgbClr val="DBDBD5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830665" cy="24640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true" flipV="false" rot="0">
            <a:off x="126269" y="242429"/>
            <a:ext cx="5745543" cy="1946114"/>
          </a:xfrm>
          <a:custGeom>
            <a:avLst/>
            <a:gdLst/>
            <a:ahLst/>
            <a:cxnLst/>
            <a:rect r="r" b="b" t="t" l="l"/>
            <a:pathLst>
              <a:path h="1946114" w="5745543">
                <a:moveTo>
                  <a:pt x="5745542" y="0"/>
                </a:moveTo>
                <a:lnTo>
                  <a:pt x="0" y="0"/>
                </a:lnTo>
                <a:lnTo>
                  <a:pt x="0" y="1946113"/>
                </a:lnTo>
                <a:lnTo>
                  <a:pt x="5745542" y="1946113"/>
                </a:lnTo>
                <a:lnTo>
                  <a:pt x="574554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557374" y="2417071"/>
            <a:ext cx="13499529" cy="6513523"/>
          </a:xfrm>
          <a:custGeom>
            <a:avLst/>
            <a:gdLst/>
            <a:ahLst/>
            <a:cxnLst/>
            <a:rect r="r" b="b" t="t" l="l"/>
            <a:pathLst>
              <a:path h="6513523" w="13499529">
                <a:moveTo>
                  <a:pt x="0" y="0"/>
                </a:moveTo>
                <a:lnTo>
                  <a:pt x="13499528" y="0"/>
                </a:lnTo>
                <a:lnTo>
                  <a:pt x="13499528" y="6513523"/>
                </a:lnTo>
                <a:lnTo>
                  <a:pt x="0" y="651352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4888691" y="395383"/>
            <a:ext cx="8510618" cy="1773555"/>
            <a:chOff x="0" y="0"/>
            <a:chExt cx="2521878" cy="52554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521878" cy="525542"/>
            </a:xfrm>
            <a:custGeom>
              <a:avLst/>
              <a:gdLst/>
              <a:ahLst/>
              <a:cxnLst/>
              <a:rect r="r" b="b" t="t" l="l"/>
              <a:pathLst>
                <a:path h="525542" w="2521878">
                  <a:moveTo>
                    <a:pt x="13645" y="0"/>
                  </a:moveTo>
                  <a:lnTo>
                    <a:pt x="2508233" y="0"/>
                  </a:lnTo>
                  <a:cubicBezTo>
                    <a:pt x="2511852" y="0"/>
                    <a:pt x="2515322" y="1438"/>
                    <a:pt x="2517881" y="3997"/>
                  </a:cubicBezTo>
                  <a:cubicBezTo>
                    <a:pt x="2520440" y="6556"/>
                    <a:pt x="2521878" y="10026"/>
                    <a:pt x="2521878" y="13645"/>
                  </a:cubicBezTo>
                  <a:lnTo>
                    <a:pt x="2521878" y="511897"/>
                  </a:lnTo>
                  <a:cubicBezTo>
                    <a:pt x="2521878" y="515516"/>
                    <a:pt x="2520440" y="518987"/>
                    <a:pt x="2517881" y="521546"/>
                  </a:cubicBezTo>
                  <a:cubicBezTo>
                    <a:pt x="2515322" y="524105"/>
                    <a:pt x="2511852" y="525542"/>
                    <a:pt x="2508233" y="525542"/>
                  </a:cubicBezTo>
                  <a:lnTo>
                    <a:pt x="13645" y="525542"/>
                  </a:lnTo>
                  <a:cubicBezTo>
                    <a:pt x="10026" y="525542"/>
                    <a:pt x="6556" y="524105"/>
                    <a:pt x="3997" y="521546"/>
                  </a:cubicBezTo>
                  <a:cubicBezTo>
                    <a:pt x="1438" y="518987"/>
                    <a:pt x="0" y="515516"/>
                    <a:pt x="0" y="511897"/>
                  </a:cubicBezTo>
                  <a:lnTo>
                    <a:pt x="0" y="13645"/>
                  </a:lnTo>
                  <a:cubicBezTo>
                    <a:pt x="0" y="10026"/>
                    <a:pt x="1438" y="6556"/>
                    <a:pt x="3997" y="3997"/>
                  </a:cubicBezTo>
                  <a:cubicBezTo>
                    <a:pt x="6556" y="1438"/>
                    <a:pt x="10026" y="0"/>
                    <a:pt x="1364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110907"/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2521878" cy="5636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5010173" y="971646"/>
            <a:ext cx="8510618" cy="12466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04"/>
              </a:lnSpc>
            </a:pPr>
            <a:r>
              <a:rPr lang="en-US" sz="5600">
                <a:solidFill>
                  <a:srgbClr val="110907"/>
                </a:solidFill>
                <a:latin typeface="EFCO Brookshire"/>
                <a:ea typeface="EFCO Brookshire"/>
                <a:cs typeface="EFCO Brookshire"/>
                <a:sym typeface="EFCO Brookshire"/>
              </a:rPr>
              <a:t>Use Home Page Followed Users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AC0A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65482" y="1180311"/>
            <a:ext cx="16302115" cy="8187015"/>
            <a:chOff x="0" y="0"/>
            <a:chExt cx="4830665" cy="242598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30664" cy="2425987"/>
            </a:xfrm>
            <a:custGeom>
              <a:avLst/>
              <a:gdLst/>
              <a:ahLst/>
              <a:cxnLst/>
              <a:rect r="r" b="b" t="t" l="l"/>
              <a:pathLst>
                <a:path h="2425987" w="4830664">
                  <a:moveTo>
                    <a:pt x="7124" y="0"/>
                  </a:moveTo>
                  <a:lnTo>
                    <a:pt x="4823541" y="0"/>
                  </a:lnTo>
                  <a:cubicBezTo>
                    <a:pt x="4827475" y="0"/>
                    <a:pt x="4830664" y="3189"/>
                    <a:pt x="4830664" y="7124"/>
                  </a:cubicBezTo>
                  <a:lnTo>
                    <a:pt x="4830664" y="2418864"/>
                  </a:lnTo>
                  <a:cubicBezTo>
                    <a:pt x="4830664" y="2420753"/>
                    <a:pt x="4829914" y="2422565"/>
                    <a:pt x="4828578" y="2423901"/>
                  </a:cubicBezTo>
                  <a:cubicBezTo>
                    <a:pt x="4827242" y="2425237"/>
                    <a:pt x="4825430" y="2425987"/>
                    <a:pt x="4823541" y="2425987"/>
                  </a:cubicBezTo>
                  <a:lnTo>
                    <a:pt x="7124" y="2425987"/>
                  </a:lnTo>
                  <a:cubicBezTo>
                    <a:pt x="5234" y="2425987"/>
                    <a:pt x="3422" y="2425237"/>
                    <a:pt x="2086" y="2423901"/>
                  </a:cubicBezTo>
                  <a:cubicBezTo>
                    <a:pt x="751" y="2422565"/>
                    <a:pt x="0" y="2420753"/>
                    <a:pt x="0" y="2418864"/>
                  </a:cubicBezTo>
                  <a:lnTo>
                    <a:pt x="0" y="7124"/>
                  </a:lnTo>
                  <a:cubicBezTo>
                    <a:pt x="0" y="5234"/>
                    <a:pt x="751" y="3422"/>
                    <a:pt x="2086" y="2086"/>
                  </a:cubicBezTo>
                  <a:cubicBezTo>
                    <a:pt x="3422" y="751"/>
                    <a:pt x="5234" y="0"/>
                    <a:pt x="7124" y="0"/>
                  </a:cubicBezTo>
                  <a:close/>
                </a:path>
              </a:pathLst>
            </a:custGeom>
            <a:solidFill>
              <a:srgbClr val="11090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30665" cy="24640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8700" y="1028700"/>
            <a:ext cx="16302115" cy="8187015"/>
            <a:chOff x="0" y="0"/>
            <a:chExt cx="4830665" cy="242598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830664" cy="2425987"/>
            </a:xfrm>
            <a:custGeom>
              <a:avLst/>
              <a:gdLst/>
              <a:ahLst/>
              <a:cxnLst/>
              <a:rect r="r" b="b" t="t" l="l"/>
              <a:pathLst>
                <a:path h="2425987" w="4830664">
                  <a:moveTo>
                    <a:pt x="7124" y="0"/>
                  </a:moveTo>
                  <a:lnTo>
                    <a:pt x="4823541" y="0"/>
                  </a:lnTo>
                  <a:cubicBezTo>
                    <a:pt x="4827475" y="0"/>
                    <a:pt x="4830664" y="3189"/>
                    <a:pt x="4830664" y="7124"/>
                  </a:cubicBezTo>
                  <a:lnTo>
                    <a:pt x="4830664" y="2418864"/>
                  </a:lnTo>
                  <a:cubicBezTo>
                    <a:pt x="4830664" y="2420753"/>
                    <a:pt x="4829914" y="2422565"/>
                    <a:pt x="4828578" y="2423901"/>
                  </a:cubicBezTo>
                  <a:cubicBezTo>
                    <a:pt x="4827242" y="2425237"/>
                    <a:pt x="4825430" y="2425987"/>
                    <a:pt x="4823541" y="2425987"/>
                  </a:cubicBezTo>
                  <a:lnTo>
                    <a:pt x="7124" y="2425987"/>
                  </a:lnTo>
                  <a:cubicBezTo>
                    <a:pt x="5234" y="2425987"/>
                    <a:pt x="3422" y="2425237"/>
                    <a:pt x="2086" y="2423901"/>
                  </a:cubicBezTo>
                  <a:cubicBezTo>
                    <a:pt x="751" y="2422565"/>
                    <a:pt x="0" y="2420753"/>
                    <a:pt x="0" y="2418864"/>
                  </a:cubicBezTo>
                  <a:lnTo>
                    <a:pt x="0" y="7124"/>
                  </a:lnTo>
                  <a:cubicBezTo>
                    <a:pt x="0" y="5234"/>
                    <a:pt x="751" y="3422"/>
                    <a:pt x="2086" y="2086"/>
                  </a:cubicBezTo>
                  <a:cubicBezTo>
                    <a:pt x="3422" y="751"/>
                    <a:pt x="5234" y="0"/>
                    <a:pt x="7124" y="0"/>
                  </a:cubicBezTo>
                  <a:close/>
                </a:path>
              </a:pathLst>
            </a:custGeom>
            <a:solidFill>
              <a:srgbClr val="DBDBD5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830665" cy="24640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true" flipV="false" rot="0">
            <a:off x="126269" y="242429"/>
            <a:ext cx="5745543" cy="1946114"/>
          </a:xfrm>
          <a:custGeom>
            <a:avLst/>
            <a:gdLst/>
            <a:ahLst/>
            <a:cxnLst/>
            <a:rect r="r" b="b" t="t" l="l"/>
            <a:pathLst>
              <a:path h="1946114" w="5745543">
                <a:moveTo>
                  <a:pt x="5745542" y="0"/>
                </a:moveTo>
                <a:lnTo>
                  <a:pt x="0" y="0"/>
                </a:lnTo>
                <a:lnTo>
                  <a:pt x="0" y="1946113"/>
                </a:lnTo>
                <a:lnTo>
                  <a:pt x="5745542" y="1946113"/>
                </a:lnTo>
                <a:lnTo>
                  <a:pt x="574554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3453423" y="3294015"/>
            <a:ext cx="11301259" cy="5466984"/>
          </a:xfrm>
          <a:custGeom>
            <a:avLst/>
            <a:gdLst/>
            <a:ahLst/>
            <a:cxnLst/>
            <a:rect r="r" b="b" t="t" l="l"/>
            <a:pathLst>
              <a:path h="5466984" w="11301259">
                <a:moveTo>
                  <a:pt x="0" y="0"/>
                </a:moveTo>
                <a:lnTo>
                  <a:pt x="11301259" y="0"/>
                </a:lnTo>
                <a:lnTo>
                  <a:pt x="11301259" y="5466984"/>
                </a:lnTo>
                <a:lnTo>
                  <a:pt x="0" y="546698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4742225" y="1208886"/>
            <a:ext cx="8510618" cy="1773555"/>
            <a:chOff x="0" y="0"/>
            <a:chExt cx="2521878" cy="52554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521878" cy="525542"/>
            </a:xfrm>
            <a:custGeom>
              <a:avLst/>
              <a:gdLst/>
              <a:ahLst/>
              <a:cxnLst/>
              <a:rect r="r" b="b" t="t" l="l"/>
              <a:pathLst>
                <a:path h="525542" w="2521878">
                  <a:moveTo>
                    <a:pt x="13645" y="0"/>
                  </a:moveTo>
                  <a:lnTo>
                    <a:pt x="2508233" y="0"/>
                  </a:lnTo>
                  <a:cubicBezTo>
                    <a:pt x="2511852" y="0"/>
                    <a:pt x="2515322" y="1438"/>
                    <a:pt x="2517881" y="3997"/>
                  </a:cubicBezTo>
                  <a:cubicBezTo>
                    <a:pt x="2520440" y="6556"/>
                    <a:pt x="2521878" y="10026"/>
                    <a:pt x="2521878" y="13645"/>
                  </a:cubicBezTo>
                  <a:lnTo>
                    <a:pt x="2521878" y="511897"/>
                  </a:lnTo>
                  <a:cubicBezTo>
                    <a:pt x="2521878" y="515516"/>
                    <a:pt x="2520440" y="518987"/>
                    <a:pt x="2517881" y="521546"/>
                  </a:cubicBezTo>
                  <a:cubicBezTo>
                    <a:pt x="2515322" y="524105"/>
                    <a:pt x="2511852" y="525542"/>
                    <a:pt x="2508233" y="525542"/>
                  </a:cubicBezTo>
                  <a:lnTo>
                    <a:pt x="13645" y="525542"/>
                  </a:lnTo>
                  <a:cubicBezTo>
                    <a:pt x="10026" y="525542"/>
                    <a:pt x="6556" y="524105"/>
                    <a:pt x="3997" y="521546"/>
                  </a:cubicBezTo>
                  <a:cubicBezTo>
                    <a:pt x="1438" y="518987"/>
                    <a:pt x="0" y="515516"/>
                    <a:pt x="0" y="511897"/>
                  </a:cubicBezTo>
                  <a:lnTo>
                    <a:pt x="0" y="13645"/>
                  </a:lnTo>
                  <a:cubicBezTo>
                    <a:pt x="0" y="10026"/>
                    <a:pt x="1438" y="6556"/>
                    <a:pt x="3997" y="3997"/>
                  </a:cubicBezTo>
                  <a:cubicBezTo>
                    <a:pt x="6556" y="1438"/>
                    <a:pt x="10026" y="0"/>
                    <a:pt x="1364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110907"/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2521878" cy="5636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4863707" y="1551387"/>
            <a:ext cx="8510618" cy="13175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56"/>
              </a:lnSpc>
            </a:pPr>
            <a:r>
              <a:rPr lang="en-US" sz="5900">
                <a:solidFill>
                  <a:srgbClr val="110907"/>
                </a:solidFill>
                <a:latin typeface="EFCO Brookshire"/>
                <a:ea typeface="EFCO Brookshire"/>
                <a:cs typeface="EFCO Brookshire"/>
                <a:sym typeface="EFCO Brookshire"/>
              </a:rPr>
              <a:t>Ecplore In Following User &amp; Public User 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AC0A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65482" y="1180311"/>
            <a:ext cx="16302115" cy="8187015"/>
            <a:chOff x="0" y="0"/>
            <a:chExt cx="4830665" cy="242598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30664" cy="2425987"/>
            </a:xfrm>
            <a:custGeom>
              <a:avLst/>
              <a:gdLst/>
              <a:ahLst/>
              <a:cxnLst/>
              <a:rect r="r" b="b" t="t" l="l"/>
              <a:pathLst>
                <a:path h="2425987" w="4830664">
                  <a:moveTo>
                    <a:pt x="7124" y="0"/>
                  </a:moveTo>
                  <a:lnTo>
                    <a:pt x="4823541" y="0"/>
                  </a:lnTo>
                  <a:cubicBezTo>
                    <a:pt x="4827475" y="0"/>
                    <a:pt x="4830664" y="3189"/>
                    <a:pt x="4830664" y="7124"/>
                  </a:cubicBezTo>
                  <a:lnTo>
                    <a:pt x="4830664" y="2418864"/>
                  </a:lnTo>
                  <a:cubicBezTo>
                    <a:pt x="4830664" y="2420753"/>
                    <a:pt x="4829914" y="2422565"/>
                    <a:pt x="4828578" y="2423901"/>
                  </a:cubicBezTo>
                  <a:cubicBezTo>
                    <a:pt x="4827242" y="2425237"/>
                    <a:pt x="4825430" y="2425987"/>
                    <a:pt x="4823541" y="2425987"/>
                  </a:cubicBezTo>
                  <a:lnTo>
                    <a:pt x="7124" y="2425987"/>
                  </a:lnTo>
                  <a:cubicBezTo>
                    <a:pt x="5234" y="2425987"/>
                    <a:pt x="3422" y="2425237"/>
                    <a:pt x="2086" y="2423901"/>
                  </a:cubicBezTo>
                  <a:cubicBezTo>
                    <a:pt x="751" y="2422565"/>
                    <a:pt x="0" y="2420753"/>
                    <a:pt x="0" y="2418864"/>
                  </a:cubicBezTo>
                  <a:lnTo>
                    <a:pt x="0" y="7124"/>
                  </a:lnTo>
                  <a:cubicBezTo>
                    <a:pt x="0" y="5234"/>
                    <a:pt x="751" y="3422"/>
                    <a:pt x="2086" y="2086"/>
                  </a:cubicBezTo>
                  <a:cubicBezTo>
                    <a:pt x="3422" y="751"/>
                    <a:pt x="5234" y="0"/>
                    <a:pt x="7124" y="0"/>
                  </a:cubicBezTo>
                  <a:close/>
                </a:path>
              </a:pathLst>
            </a:custGeom>
            <a:solidFill>
              <a:srgbClr val="11090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30665" cy="24640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8700" y="1028700"/>
            <a:ext cx="16302115" cy="8187015"/>
            <a:chOff x="0" y="0"/>
            <a:chExt cx="4830665" cy="242598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830664" cy="2425987"/>
            </a:xfrm>
            <a:custGeom>
              <a:avLst/>
              <a:gdLst/>
              <a:ahLst/>
              <a:cxnLst/>
              <a:rect r="r" b="b" t="t" l="l"/>
              <a:pathLst>
                <a:path h="2425987" w="4830664">
                  <a:moveTo>
                    <a:pt x="7124" y="0"/>
                  </a:moveTo>
                  <a:lnTo>
                    <a:pt x="4823541" y="0"/>
                  </a:lnTo>
                  <a:cubicBezTo>
                    <a:pt x="4827475" y="0"/>
                    <a:pt x="4830664" y="3189"/>
                    <a:pt x="4830664" y="7124"/>
                  </a:cubicBezTo>
                  <a:lnTo>
                    <a:pt x="4830664" y="2418864"/>
                  </a:lnTo>
                  <a:cubicBezTo>
                    <a:pt x="4830664" y="2420753"/>
                    <a:pt x="4829914" y="2422565"/>
                    <a:pt x="4828578" y="2423901"/>
                  </a:cubicBezTo>
                  <a:cubicBezTo>
                    <a:pt x="4827242" y="2425237"/>
                    <a:pt x="4825430" y="2425987"/>
                    <a:pt x="4823541" y="2425987"/>
                  </a:cubicBezTo>
                  <a:lnTo>
                    <a:pt x="7124" y="2425987"/>
                  </a:lnTo>
                  <a:cubicBezTo>
                    <a:pt x="5234" y="2425987"/>
                    <a:pt x="3422" y="2425237"/>
                    <a:pt x="2086" y="2423901"/>
                  </a:cubicBezTo>
                  <a:cubicBezTo>
                    <a:pt x="751" y="2422565"/>
                    <a:pt x="0" y="2420753"/>
                    <a:pt x="0" y="2418864"/>
                  </a:cubicBezTo>
                  <a:lnTo>
                    <a:pt x="0" y="7124"/>
                  </a:lnTo>
                  <a:cubicBezTo>
                    <a:pt x="0" y="5234"/>
                    <a:pt x="751" y="3422"/>
                    <a:pt x="2086" y="2086"/>
                  </a:cubicBezTo>
                  <a:cubicBezTo>
                    <a:pt x="3422" y="751"/>
                    <a:pt x="5234" y="0"/>
                    <a:pt x="7124" y="0"/>
                  </a:cubicBezTo>
                  <a:close/>
                </a:path>
              </a:pathLst>
            </a:custGeom>
            <a:solidFill>
              <a:srgbClr val="DBDBD5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830665" cy="24640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true" flipV="false" rot="0">
            <a:off x="126269" y="242429"/>
            <a:ext cx="5745543" cy="1946114"/>
          </a:xfrm>
          <a:custGeom>
            <a:avLst/>
            <a:gdLst/>
            <a:ahLst/>
            <a:cxnLst/>
            <a:rect r="r" b="b" t="t" l="l"/>
            <a:pathLst>
              <a:path h="1946114" w="5745543">
                <a:moveTo>
                  <a:pt x="5745542" y="0"/>
                </a:moveTo>
                <a:lnTo>
                  <a:pt x="0" y="0"/>
                </a:lnTo>
                <a:lnTo>
                  <a:pt x="0" y="1946113"/>
                </a:lnTo>
                <a:lnTo>
                  <a:pt x="5745542" y="1946113"/>
                </a:lnTo>
                <a:lnTo>
                  <a:pt x="574554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4742225" y="1208886"/>
            <a:ext cx="8510618" cy="1773555"/>
            <a:chOff x="0" y="0"/>
            <a:chExt cx="2521878" cy="52554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521878" cy="525542"/>
            </a:xfrm>
            <a:custGeom>
              <a:avLst/>
              <a:gdLst/>
              <a:ahLst/>
              <a:cxnLst/>
              <a:rect r="r" b="b" t="t" l="l"/>
              <a:pathLst>
                <a:path h="525542" w="2521878">
                  <a:moveTo>
                    <a:pt x="13645" y="0"/>
                  </a:moveTo>
                  <a:lnTo>
                    <a:pt x="2508233" y="0"/>
                  </a:lnTo>
                  <a:cubicBezTo>
                    <a:pt x="2511852" y="0"/>
                    <a:pt x="2515322" y="1438"/>
                    <a:pt x="2517881" y="3997"/>
                  </a:cubicBezTo>
                  <a:cubicBezTo>
                    <a:pt x="2520440" y="6556"/>
                    <a:pt x="2521878" y="10026"/>
                    <a:pt x="2521878" y="13645"/>
                  </a:cubicBezTo>
                  <a:lnTo>
                    <a:pt x="2521878" y="511897"/>
                  </a:lnTo>
                  <a:cubicBezTo>
                    <a:pt x="2521878" y="515516"/>
                    <a:pt x="2520440" y="518987"/>
                    <a:pt x="2517881" y="521546"/>
                  </a:cubicBezTo>
                  <a:cubicBezTo>
                    <a:pt x="2515322" y="524105"/>
                    <a:pt x="2511852" y="525542"/>
                    <a:pt x="2508233" y="525542"/>
                  </a:cubicBezTo>
                  <a:lnTo>
                    <a:pt x="13645" y="525542"/>
                  </a:lnTo>
                  <a:cubicBezTo>
                    <a:pt x="10026" y="525542"/>
                    <a:pt x="6556" y="524105"/>
                    <a:pt x="3997" y="521546"/>
                  </a:cubicBezTo>
                  <a:cubicBezTo>
                    <a:pt x="1438" y="518987"/>
                    <a:pt x="0" y="515516"/>
                    <a:pt x="0" y="511897"/>
                  </a:cubicBezTo>
                  <a:lnTo>
                    <a:pt x="0" y="13645"/>
                  </a:lnTo>
                  <a:cubicBezTo>
                    <a:pt x="0" y="10026"/>
                    <a:pt x="1438" y="6556"/>
                    <a:pt x="3997" y="3997"/>
                  </a:cubicBezTo>
                  <a:cubicBezTo>
                    <a:pt x="6556" y="1438"/>
                    <a:pt x="10026" y="0"/>
                    <a:pt x="1364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110907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2521878" cy="5636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3468387" y="3445081"/>
            <a:ext cx="11301259" cy="5410478"/>
          </a:xfrm>
          <a:custGeom>
            <a:avLst/>
            <a:gdLst/>
            <a:ahLst/>
            <a:cxnLst/>
            <a:rect r="r" b="b" t="t" l="l"/>
            <a:pathLst>
              <a:path h="5410478" w="11301259">
                <a:moveTo>
                  <a:pt x="0" y="0"/>
                </a:moveTo>
                <a:lnTo>
                  <a:pt x="11301259" y="0"/>
                </a:lnTo>
                <a:lnTo>
                  <a:pt x="11301259" y="5410477"/>
                </a:lnTo>
                <a:lnTo>
                  <a:pt x="0" y="541047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4742225" y="1818087"/>
            <a:ext cx="8510618" cy="6888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56"/>
              </a:lnSpc>
            </a:pPr>
            <a:r>
              <a:rPr lang="en-US" sz="5900">
                <a:solidFill>
                  <a:srgbClr val="110907"/>
                </a:solidFill>
                <a:latin typeface="EFCO Brookshire"/>
                <a:ea typeface="EFCO Brookshire"/>
                <a:cs typeface="EFCO Brookshire"/>
                <a:sym typeface="EFCO Brookshire"/>
              </a:rPr>
              <a:t>PrivateUser 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AC0A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65482" y="1180311"/>
            <a:ext cx="16302115" cy="8187015"/>
            <a:chOff x="0" y="0"/>
            <a:chExt cx="4830665" cy="242598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30664" cy="2425987"/>
            </a:xfrm>
            <a:custGeom>
              <a:avLst/>
              <a:gdLst/>
              <a:ahLst/>
              <a:cxnLst/>
              <a:rect r="r" b="b" t="t" l="l"/>
              <a:pathLst>
                <a:path h="2425987" w="4830664">
                  <a:moveTo>
                    <a:pt x="7124" y="0"/>
                  </a:moveTo>
                  <a:lnTo>
                    <a:pt x="4823541" y="0"/>
                  </a:lnTo>
                  <a:cubicBezTo>
                    <a:pt x="4827475" y="0"/>
                    <a:pt x="4830664" y="3189"/>
                    <a:pt x="4830664" y="7124"/>
                  </a:cubicBezTo>
                  <a:lnTo>
                    <a:pt x="4830664" y="2418864"/>
                  </a:lnTo>
                  <a:cubicBezTo>
                    <a:pt x="4830664" y="2420753"/>
                    <a:pt x="4829914" y="2422565"/>
                    <a:pt x="4828578" y="2423901"/>
                  </a:cubicBezTo>
                  <a:cubicBezTo>
                    <a:pt x="4827242" y="2425237"/>
                    <a:pt x="4825430" y="2425987"/>
                    <a:pt x="4823541" y="2425987"/>
                  </a:cubicBezTo>
                  <a:lnTo>
                    <a:pt x="7124" y="2425987"/>
                  </a:lnTo>
                  <a:cubicBezTo>
                    <a:pt x="5234" y="2425987"/>
                    <a:pt x="3422" y="2425237"/>
                    <a:pt x="2086" y="2423901"/>
                  </a:cubicBezTo>
                  <a:cubicBezTo>
                    <a:pt x="751" y="2422565"/>
                    <a:pt x="0" y="2420753"/>
                    <a:pt x="0" y="2418864"/>
                  </a:cubicBezTo>
                  <a:lnTo>
                    <a:pt x="0" y="7124"/>
                  </a:lnTo>
                  <a:cubicBezTo>
                    <a:pt x="0" y="5234"/>
                    <a:pt x="751" y="3422"/>
                    <a:pt x="2086" y="2086"/>
                  </a:cubicBezTo>
                  <a:cubicBezTo>
                    <a:pt x="3422" y="751"/>
                    <a:pt x="5234" y="0"/>
                    <a:pt x="7124" y="0"/>
                  </a:cubicBezTo>
                  <a:close/>
                </a:path>
              </a:pathLst>
            </a:custGeom>
            <a:solidFill>
              <a:srgbClr val="11090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30665" cy="24640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8700" y="1028700"/>
            <a:ext cx="16302115" cy="8187015"/>
            <a:chOff x="0" y="0"/>
            <a:chExt cx="4830665" cy="242598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830664" cy="2425987"/>
            </a:xfrm>
            <a:custGeom>
              <a:avLst/>
              <a:gdLst/>
              <a:ahLst/>
              <a:cxnLst/>
              <a:rect r="r" b="b" t="t" l="l"/>
              <a:pathLst>
                <a:path h="2425987" w="4830664">
                  <a:moveTo>
                    <a:pt x="7124" y="0"/>
                  </a:moveTo>
                  <a:lnTo>
                    <a:pt x="4823541" y="0"/>
                  </a:lnTo>
                  <a:cubicBezTo>
                    <a:pt x="4827475" y="0"/>
                    <a:pt x="4830664" y="3189"/>
                    <a:pt x="4830664" y="7124"/>
                  </a:cubicBezTo>
                  <a:lnTo>
                    <a:pt x="4830664" y="2418864"/>
                  </a:lnTo>
                  <a:cubicBezTo>
                    <a:pt x="4830664" y="2420753"/>
                    <a:pt x="4829914" y="2422565"/>
                    <a:pt x="4828578" y="2423901"/>
                  </a:cubicBezTo>
                  <a:cubicBezTo>
                    <a:pt x="4827242" y="2425237"/>
                    <a:pt x="4825430" y="2425987"/>
                    <a:pt x="4823541" y="2425987"/>
                  </a:cubicBezTo>
                  <a:lnTo>
                    <a:pt x="7124" y="2425987"/>
                  </a:lnTo>
                  <a:cubicBezTo>
                    <a:pt x="5234" y="2425987"/>
                    <a:pt x="3422" y="2425237"/>
                    <a:pt x="2086" y="2423901"/>
                  </a:cubicBezTo>
                  <a:cubicBezTo>
                    <a:pt x="751" y="2422565"/>
                    <a:pt x="0" y="2420753"/>
                    <a:pt x="0" y="2418864"/>
                  </a:cubicBezTo>
                  <a:lnTo>
                    <a:pt x="0" y="7124"/>
                  </a:lnTo>
                  <a:cubicBezTo>
                    <a:pt x="0" y="5234"/>
                    <a:pt x="751" y="3422"/>
                    <a:pt x="2086" y="2086"/>
                  </a:cubicBezTo>
                  <a:cubicBezTo>
                    <a:pt x="3422" y="751"/>
                    <a:pt x="5234" y="0"/>
                    <a:pt x="7124" y="0"/>
                  </a:cubicBezTo>
                  <a:close/>
                </a:path>
              </a:pathLst>
            </a:custGeom>
            <a:solidFill>
              <a:srgbClr val="DBDBD5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830665" cy="24640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4888691" y="1301765"/>
            <a:ext cx="8510618" cy="1773555"/>
            <a:chOff x="0" y="0"/>
            <a:chExt cx="2521878" cy="52554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521878" cy="525542"/>
            </a:xfrm>
            <a:custGeom>
              <a:avLst/>
              <a:gdLst/>
              <a:ahLst/>
              <a:cxnLst/>
              <a:rect r="r" b="b" t="t" l="l"/>
              <a:pathLst>
                <a:path h="525542" w="2521878">
                  <a:moveTo>
                    <a:pt x="13645" y="0"/>
                  </a:moveTo>
                  <a:lnTo>
                    <a:pt x="2508233" y="0"/>
                  </a:lnTo>
                  <a:cubicBezTo>
                    <a:pt x="2511852" y="0"/>
                    <a:pt x="2515322" y="1438"/>
                    <a:pt x="2517881" y="3997"/>
                  </a:cubicBezTo>
                  <a:cubicBezTo>
                    <a:pt x="2520440" y="6556"/>
                    <a:pt x="2521878" y="10026"/>
                    <a:pt x="2521878" y="13645"/>
                  </a:cubicBezTo>
                  <a:lnTo>
                    <a:pt x="2521878" y="511897"/>
                  </a:lnTo>
                  <a:cubicBezTo>
                    <a:pt x="2521878" y="515516"/>
                    <a:pt x="2520440" y="518987"/>
                    <a:pt x="2517881" y="521546"/>
                  </a:cubicBezTo>
                  <a:cubicBezTo>
                    <a:pt x="2515322" y="524105"/>
                    <a:pt x="2511852" y="525542"/>
                    <a:pt x="2508233" y="525542"/>
                  </a:cubicBezTo>
                  <a:lnTo>
                    <a:pt x="13645" y="525542"/>
                  </a:lnTo>
                  <a:cubicBezTo>
                    <a:pt x="10026" y="525542"/>
                    <a:pt x="6556" y="524105"/>
                    <a:pt x="3997" y="521546"/>
                  </a:cubicBezTo>
                  <a:cubicBezTo>
                    <a:pt x="1438" y="518987"/>
                    <a:pt x="0" y="515516"/>
                    <a:pt x="0" y="511897"/>
                  </a:cubicBezTo>
                  <a:lnTo>
                    <a:pt x="0" y="13645"/>
                  </a:lnTo>
                  <a:cubicBezTo>
                    <a:pt x="0" y="10026"/>
                    <a:pt x="1438" y="6556"/>
                    <a:pt x="3997" y="3997"/>
                  </a:cubicBezTo>
                  <a:cubicBezTo>
                    <a:pt x="6556" y="1438"/>
                    <a:pt x="10026" y="0"/>
                    <a:pt x="1364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110907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2521878" cy="5636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5041091" y="1454165"/>
            <a:ext cx="8510618" cy="1773555"/>
            <a:chOff x="0" y="0"/>
            <a:chExt cx="2521878" cy="52554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521878" cy="525542"/>
            </a:xfrm>
            <a:custGeom>
              <a:avLst/>
              <a:gdLst/>
              <a:ahLst/>
              <a:cxnLst/>
              <a:rect r="r" b="b" t="t" l="l"/>
              <a:pathLst>
                <a:path h="525542" w="2521878">
                  <a:moveTo>
                    <a:pt x="13645" y="0"/>
                  </a:moveTo>
                  <a:lnTo>
                    <a:pt x="2508233" y="0"/>
                  </a:lnTo>
                  <a:cubicBezTo>
                    <a:pt x="2511852" y="0"/>
                    <a:pt x="2515322" y="1438"/>
                    <a:pt x="2517881" y="3997"/>
                  </a:cubicBezTo>
                  <a:cubicBezTo>
                    <a:pt x="2520440" y="6556"/>
                    <a:pt x="2521878" y="10026"/>
                    <a:pt x="2521878" y="13645"/>
                  </a:cubicBezTo>
                  <a:lnTo>
                    <a:pt x="2521878" y="511897"/>
                  </a:lnTo>
                  <a:cubicBezTo>
                    <a:pt x="2521878" y="515516"/>
                    <a:pt x="2520440" y="518987"/>
                    <a:pt x="2517881" y="521546"/>
                  </a:cubicBezTo>
                  <a:cubicBezTo>
                    <a:pt x="2515322" y="524105"/>
                    <a:pt x="2511852" y="525542"/>
                    <a:pt x="2508233" y="525542"/>
                  </a:cubicBezTo>
                  <a:lnTo>
                    <a:pt x="13645" y="525542"/>
                  </a:lnTo>
                  <a:cubicBezTo>
                    <a:pt x="10026" y="525542"/>
                    <a:pt x="6556" y="524105"/>
                    <a:pt x="3997" y="521546"/>
                  </a:cubicBezTo>
                  <a:cubicBezTo>
                    <a:pt x="1438" y="518987"/>
                    <a:pt x="0" y="515516"/>
                    <a:pt x="0" y="511897"/>
                  </a:cubicBezTo>
                  <a:lnTo>
                    <a:pt x="0" y="13645"/>
                  </a:lnTo>
                  <a:cubicBezTo>
                    <a:pt x="0" y="10026"/>
                    <a:pt x="1438" y="6556"/>
                    <a:pt x="3997" y="3997"/>
                  </a:cubicBezTo>
                  <a:cubicBezTo>
                    <a:pt x="6556" y="1438"/>
                    <a:pt x="10026" y="0"/>
                    <a:pt x="1364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110907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2521878" cy="5636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5010173" y="1682765"/>
            <a:ext cx="8510618" cy="13929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92"/>
              </a:lnSpc>
            </a:pPr>
            <a:r>
              <a:rPr lang="en-US" sz="6300">
                <a:solidFill>
                  <a:srgbClr val="110907"/>
                </a:solidFill>
                <a:latin typeface="EFCO Brookshire"/>
                <a:ea typeface="EFCO Brookshire"/>
                <a:cs typeface="EFCO Brookshire"/>
                <a:sym typeface="EFCO Brookshire"/>
              </a:rPr>
              <a:t>Content Ownership &amp; Security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2999040" y="4048278"/>
            <a:ext cx="13559654" cy="1647602"/>
            <a:chOff x="0" y="0"/>
            <a:chExt cx="4591435" cy="557894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4591436" cy="557894"/>
            </a:xfrm>
            <a:custGeom>
              <a:avLst/>
              <a:gdLst/>
              <a:ahLst/>
              <a:cxnLst/>
              <a:rect r="r" b="b" t="t" l="l"/>
              <a:pathLst>
                <a:path h="557894" w="4591436">
                  <a:moveTo>
                    <a:pt x="8564" y="0"/>
                  </a:moveTo>
                  <a:lnTo>
                    <a:pt x="4582871" y="0"/>
                  </a:lnTo>
                  <a:cubicBezTo>
                    <a:pt x="4585143" y="0"/>
                    <a:pt x="4587321" y="902"/>
                    <a:pt x="4588927" y="2508"/>
                  </a:cubicBezTo>
                  <a:cubicBezTo>
                    <a:pt x="4590533" y="4115"/>
                    <a:pt x="4591436" y="6293"/>
                    <a:pt x="4591436" y="8564"/>
                  </a:cubicBezTo>
                  <a:lnTo>
                    <a:pt x="4591436" y="549330"/>
                  </a:lnTo>
                  <a:cubicBezTo>
                    <a:pt x="4591436" y="554060"/>
                    <a:pt x="4587601" y="557894"/>
                    <a:pt x="4582871" y="557894"/>
                  </a:cubicBezTo>
                  <a:lnTo>
                    <a:pt x="8564" y="557894"/>
                  </a:lnTo>
                  <a:cubicBezTo>
                    <a:pt x="6293" y="557894"/>
                    <a:pt x="4115" y="556992"/>
                    <a:pt x="2508" y="555386"/>
                  </a:cubicBezTo>
                  <a:cubicBezTo>
                    <a:pt x="902" y="553780"/>
                    <a:pt x="0" y="551602"/>
                    <a:pt x="0" y="549330"/>
                  </a:cubicBezTo>
                  <a:lnTo>
                    <a:pt x="0" y="8564"/>
                  </a:lnTo>
                  <a:cubicBezTo>
                    <a:pt x="0" y="6293"/>
                    <a:pt x="902" y="4115"/>
                    <a:pt x="2508" y="2508"/>
                  </a:cubicBezTo>
                  <a:cubicBezTo>
                    <a:pt x="4115" y="902"/>
                    <a:pt x="6293" y="0"/>
                    <a:pt x="856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110907"/>
              </a:soli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4591435" cy="5959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3800156" y="4395834"/>
            <a:ext cx="12501364" cy="1749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000"/>
              </a:lnSpc>
            </a:pPr>
            <a:r>
              <a:rPr lang="en-US" sz="5000">
                <a:solidFill>
                  <a:srgbClr val="110907"/>
                </a:solidFill>
                <a:latin typeface="Roboto"/>
                <a:ea typeface="Roboto"/>
                <a:cs typeface="Roboto"/>
                <a:sym typeface="Roboto"/>
              </a:rPr>
              <a:t>Only creators can edit/delete their content</a:t>
            </a:r>
          </a:p>
          <a:p>
            <a:pPr algn="just">
              <a:lnSpc>
                <a:spcPts val="7000"/>
              </a:lnSpc>
            </a:pPr>
          </a:p>
        </p:txBody>
      </p:sp>
      <p:grpSp>
        <p:nvGrpSpPr>
          <p:cNvPr name="Group 19" id="19"/>
          <p:cNvGrpSpPr/>
          <p:nvPr/>
        </p:nvGrpSpPr>
        <p:grpSpPr>
          <a:xfrm rot="0">
            <a:off x="2999040" y="5937607"/>
            <a:ext cx="13559654" cy="1647602"/>
            <a:chOff x="0" y="0"/>
            <a:chExt cx="4591435" cy="557894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4591436" cy="557894"/>
            </a:xfrm>
            <a:custGeom>
              <a:avLst/>
              <a:gdLst/>
              <a:ahLst/>
              <a:cxnLst/>
              <a:rect r="r" b="b" t="t" l="l"/>
              <a:pathLst>
                <a:path h="557894" w="4591436">
                  <a:moveTo>
                    <a:pt x="8564" y="0"/>
                  </a:moveTo>
                  <a:lnTo>
                    <a:pt x="4582871" y="0"/>
                  </a:lnTo>
                  <a:cubicBezTo>
                    <a:pt x="4585143" y="0"/>
                    <a:pt x="4587321" y="902"/>
                    <a:pt x="4588927" y="2508"/>
                  </a:cubicBezTo>
                  <a:cubicBezTo>
                    <a:pt x="4590533" y="4115"/>
                    <a:pt x="4591436" y="6293"/>
                    <a:pt x="4591436" y="8564"/>
                  </a:cubicBezTo>
                  <a:lnTo>
                    <a:pt x="4591436" y="549330"/>
                  </a:lnTo>
                  <a:cubicBezTo>
                    <a:pt x="4591436" y="554060"/>
                    <a:pt x="4587601" y="557894"/>
                    <a:pt x="4582871" y="557894"/>
                  </a:cubicBezTo>
                  <a:lnTo>
                    <a:pt x="8564" y="557894"/>
                  </a:lnTo>
                  <a:cubicBezTo>
                    <a:pt x="6293" y="557894"/>
                    <a:pt x="4115" y="556992"/>
                    <a:pt x="2508" y="555386"/>
                  </a:cubicBezTo>
                  <a:cubicBezTo>
                    <a:pt x="902" y="553780"/>
                    <a:pt x="0" y="551602"/>
                    <a:pt x="0" y="549330"/>
                  </a:cubicBezTo>
                  <a:lnTo>
                    <a:pt x="0" y="8564"/>
                  </a:lnTo>
                  <a:cubicBezTo>
                    <a:pt x="0" y="6293"/>
                    <a:pt x="902" y="4115"/>
                    <a:pt x="2508" y="2508"/>
                  </a:cubicBezTo>
                  <a:cubicBezTo>
                    <a:pt x="4115" y="902"/>
                    <a:pt x="6293" y="0"/>
                    <a:pt x="856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110907"/>
              </a:solidFill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0" y="-38100"/>
              <a:ext cx="4591435" cy="5959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4392990" y="6221459"/>
            <a:ext cx="13727057" cy="12985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000">
                <a:solidFill>
                  <a:srgbClr val="110907"/>
                </a:solidFill>
                <a:latin typeface="Roboto"/>
                <a:ea typeface="Roboto"/>
                <a:cs typeface="Roboto"/>
                <a:sym typeface="Roboto"/>
              </a:rPr>
              <a:t>Strict backend authorization in place</a:t>
            </a:r>
          </a:p>
          <a:p>
            <a:pPr algn="l">
              <a:lnSpc>
                <a:spcPts val="3150"/>
              </a:lnSpc>
            </a:pPr>
          </a:p>
        </p:txBody>
      </p:sp>
      <p:grpSp>
        <p:nvGrpSpPr>
          <p:cNvPr name="Group 23" id="23"/>
          <p:cNvGrpSpPr/>
          <p:nvPr/>
        </p:nvGrpSpPr>
        <p:grpSpPr>
          <a:xfrm rot="0">
            <a:off x="1009650" y="4125044"/>
            <a:ext cx="1665540" cy="1366080"/>
            <a:chOff x="0" y="0"/>
            <a:chExt cx="2220720" cy="1821440"/>
          </a:xfrm>
        </p:grpSpPr>
        <p:grpSp>
          <p:nvGrpSpPr>
            <p:cNvPr name="Group 24" id="24"/>
            <p:cNvGrpSpPr/>
            <p:nvPr/>
          </p:nvGrpSpPr>
          <p:grpSpPr>
            <a:xfrm rot="-5400000">
              <a:off x="353451" y="-45829"/>
              <a:ext cx="1674103" cy="2060434"/>
              <a:chOff x="0" y="0"/>
              <a:chExt cx="660400" cy="812800"/>
            </a:xfrm>
          </p:grpSpPr>
          <p:sp>
            <p:nvSpPr>
              <p:cNvPr name="Freeform 25" id="25"/>
              <p:cNvSpPr/>
              <p:nvPr/>
            </p:nvSpPr>
            <p:spPr>
              <a:xfrm flipH="false" flipV="false" rot="0">
                <a:off x="0" y="0"/>
                <a:ext cx="6604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660400">
                    <a:moveTo>
                      <a:pt x="220252" y="793731"/>
                    </a:moveTo>
                    <a:cubicBezTo>
                      <a:pt x="254109" y="805245"/>
                      <a:pt x="292600" y="812800"/>
                      <a:pt x="330378" y="812800"/>
                    </a:cubicBezTo>
                    <a:cubicBezTo>
                      <a:pt x="368157" y="812800"/>
                      <a:pt x="404509" y="806323"/>
                      <a:pt x="438009" y="794809"/>
                    </a:cubicBezTo>
                    <a:cubicBezTo>
                      <a:pt x="438723" y="794450"/>
                      <a:pt x="439435" y="794450"/>
                      <a:pt x="440148" y="794090"/>
                    </a:cubicBezTo>
                    <a:cubicBezTo>
                      <a:pt x="565955" y="748035"/>
                      <a:pt x="658618" y="626421"/>
                      <a:pt x="660400" y="484298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483939"/>
                    </a:lnTo>
                    <a:cubicBezTo>
                      <a:pt x="1782" y="627140"/>
                      <a:pt x="93019" y="748755"/>
                      <a:pt x="220252" y="793731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26" id="26"/>
              <p:cNvSpPr txBox="true"/>
              <p:nvPr/>
            </p:nvSpPr>
            <p:spPr>
              <a:xfrm>
                <a:off x="0" y="-38100"/>
                <a:ext cx="660400" cy="7239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27" id="27"/>
            <p:cNvSpPr txBox="true"/>
            <p:nvPr/>
          </p:nvSpPr>
          <p:spPr>
            <a:xfrm rot="0">
              <a:off x="0" y="314325"/>
              <a:ext cx="2220720" cy="15043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559"/>
                </a:lnSpc>
              </a:pPr>
              <a:r>
                <a:rPr lang="en-US" sz="9000">
                  <a:solidFill>
                    <a:srgbClr val="DBDBD5"/>
                  </a:solidFill>
                  <a:latin typeface="EFCO Brookshire"/>
                  <a:ea typeface="EFCO Brookshire"/>
                  <a:cs typeface="EFCO Brookshire"/>
                  <a:sym typeface="EFCO Brookshire"/>
                </a:rPr>
                <a:t>1</a:t>
              </a: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1009650" y="6007071"/>
            <a:ext cx="1665540" cy="1363980"/>
            <a:chOff x="0" y="0"/>
            <a:chExt cx="2220720" cy="1818640"/>
          </a:xfrm>
        </p:grpSpPr>
        <p:grpSp>
          <p:nvGrpSpPr>
            <p:cNvPr name="Group 29" id="29"/>
            <p:cNvGrpSpPr/>
            <p:nvPr/>
          </p:nvGrpSpPr>
          <p:grpSpPr>
            <a:xfrm rot="-5400000">
              <a:off x="353451" y="-48629"/>
              <a:ext cx="1674103" cy="2060434"/>
              <a:chOff x="0" y="0"/>
              <a:chExt cx="660400" cy="812800"/>
            </a:xfrm>
          </p:grpSpPr>
          <p:sp>
            <p:nvSpPr>
              <p:cNvPr name="Freeform 30" id="30"/>
              <p:cNvSpPr/>
              <p:nvPr/>
            </p:nvSpPr>
            <p:spPr>
              <a:xfrm flipH="false" flipV="false" rot="0">
                <a:off x="0" y="0"/>
                <a:ext cx="6604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660400">
                    <a:moveTo>
                      <a:pt x="220252" y="793731"/>
                    </a:moveTo>
                    <a:cubicBezTo>
                      <a:pt x="254109" y="805245"/>
                      <a:pt x="292600" y="812800"/>
                      <a:pt x="330378" y="812800"/>
                    </a:cubicBezTo>
                    <a:cubicBezTo>
                      <a:pt x="368157" y="812800"/>
                      <a:pt x="404509" y="806323"/>
                      <a:pt x="438009" y="794809"/>
                    </a:cubicBezTo>
                    <a:cubicBezTo>
                      <a:pt x="438723" y="794450"/>
                      <a:pt x="439435" y="794450"/>
                      <a:pt x="440148" y="794090"/>
                    </a:cubicBezTo>
                    <a:cubicBezTo>
                      <a:pt x="565955" y="748035"/>
                      <a:pt x="658618" y="626421"/>
                      <a:pt x="660400" y="484298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483939"/>
                    </a:lnTo>
                    <a:cubicBezTo>
                      <a:pt x="1782" y="627140"/>
                      <a:pt x="93019" y="748755"/>
                      <a:pt x="220252" y="793731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31" id="31"/>
              <p:cNvSpPr txBox="true"/>
              <p:nvPr/>
            </p:nvSpPr>
            <p:spPr>
              <a:xfrm>
                <a:off x="0" y="-38100"/>
                <a:ext cx="660400" cy="7239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32" id="32"/>
            <p:cNvSpPr txBox="true"/>
            <p:nvPr/>
          </p:nvSpPr>
          <p:spPr>
            <a:xfrm rot="0">
              <a:off x="0" y="314325"/>
              <a:ext cx="2220720" cy="15043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559"/>
                </a:lnSpc>
              </a:pPr>
              <a:r>
                <a:rPr lang="en-US" sz="9000">
                  <a:solidFill>
                    <a:srgbClr val="DBDBD5"/>
                  </a:solidFill>
                  <a:latin typeface="EFCO Brookshire"/>
                  <a:ea typeface="EFCO Brookshire"/>
                  <a:cs typeface="EFCO Brookshire"/>
                  <a:sym typeface="EFCO Brookshire"/>
                </a:rPr>
                <a:t>2</a:t>
              </a:r>
            </a:p>
          </p:txBody>
        </p:sp>
      </p:grpSp>
      <p:sp>
        <p:nvSpPr>
          <p:cNvPr name="Freeform 33" id="33"/>
          <p:cNvSpPr/>
          <p:nvPr/>
        </p:nvSpPr>
        <p:spPr>
          <a:xfrm flipH="true" flipV="false" rot="0">
            <a:off x="126269" y="242429"/>
            <a:ext cx="5745543" cy="1946114"/>
          </a:xfrm>
          <a:custGeom>
            <a:avLst/>
            <a:gdLst/>
            <a:ahLst/>
            <a:cxnLst/>
            <a:rect r="r" b="b" t="t" l="l"/>
            <a:pathLst>
              <a:path h="1946114" w="5745543">
                <a:moveTo>
                  <a:pt x="5745542" y="0"/>
                </a:moveTo>
                <a:lnTo>
                  <a:pt x="0" y="0"/>
                </a:lnTo>
                <a:lnTo>
                  <a:pt x="0" y="1946113"/>
                </a:lnTo>
                <a:lnTo>
                  <a:pt x="5745542" y="1946113"/>
                </a:lnTo>
                <a:lnTo>
                  <a:pt x="574554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AC0A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65482" y="1180311"/>
            <a:ext cx="16302115" cy="8187015"/>
            <a:chOff x="0" y="0"/>
            <a:chExt cx="4830665" cy="242598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30664" cy="2425987"/>
            </a:xfrm>
            <a:custGeom>
              <a:avLst/>
              <a:gdLst/>
              <a:ahLst/>
              <a:cxnLst/>
              <a:rect r="r" b="b" t="t" l="l"/>
              <a:pathLst>
                <a:path h="2425987" w="4830664">
                  <a:moveTo>
                    <a:pt x="7124" y="0"/>
                  </a:moveTo>
                  <a:lnTo>
                    <a:pt x="4823541" y="0"/>
                  </a:lnTo>
                  <a:cubicBezTo>
                    <a:pt x="4827475" y="0"/>
                    <a:pt x="4830664" y="3189"/>
                    <a:pt x="4830664" y="7124"/>
                  </a:cubicBezTo>
                  <a:lnTo>
                    <a:pt x="4830664" y="2418864"/>
                  </a:lnTo>
                  <a:cubicBezTo>
                    <a:pt x="4830664" y="2420753"/>
                    <a:pt x="4829914" y="2422565"/>
                    <a:pt x="4828578" y="2423901"/>
                  </a:cubicBezTo>
                  <a:cubicBezTo>
                    <a:pt x="4827242" y="2425237"/>
                    <a:pt x="4825430" y="2425987"/>
                    <a:pt x="4823541" y="2425987"/>
                  </a:cubicBezTo>
                  <a:lnTo>
                    <a:pt x="7124" y="2425987"/>
                  </a:lnTo>
                  <a:cubicBezTo>
                    <a:pt x="5234" y="2425987"/>
                    <a:pt x="3422" y="2425237"/>
                    <a:pt x="2086" y="2423901"/>
                  </a:cubicBezTo>
                  <a:cubicBezTo>
                    <a:pt x="751" y="2422565"/>
                    <a:pt x="0" y="2420753"/>
                    <a:pt x="0" y="2418864"/>
                  </a:cubicBezTo>
                  <a:lnTo>
                    <a:pt x="0" y="7124"/>
                  </a:lnTo>
                  <a:cubicBezTo>
                    <a:pt x="0" y="5234"/>
                    <a:pt x="751" y="3422"/>
                    <a:pt x="2086" y="2086"/>
                  </a:cubicBezTo>
                  <a:cubicBezTo>
                    <a:pt x="3422" y="751"/>
                    <a:pt x="5234" y="0"/>
                    <a:pt x="7124" y="0"/>
                  </a:cubicBezTo>
                  <a:close/>
                </a:path>
              </a:pathLst>
            </a:custGeom>
            <a:solidFill>
              <a:srgbClr val="11090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30665" cy="24640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8700" y="1028700"/>
            <a:ext cx="16302115" cy="8187015"/>
            <a:chOff x="0" y="0"/>
            <a:chExt cx="4830665" cy="242598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830664" cy="2425987"/>
            </a:xfrm>
            <a:custGeom>
              <a:avLst/>
              <a:gdLst/>
              <a:ahLst/>
              <a:cxnLst/>
              <a:rect r="r" b="b" t="t" l="l"/>
              <a:pathLst>
                <a:path h="2425987" w="4830664">
                  <a:moveTo>
                    <a:pt x="7124" y="0"/>
                  </a:moveTo>
                  <a:lnTo>
                    <a:pt x="4823541" y="0"/>
                  </a:lnTo>
                  <a:cubicBezTo>
                    <a:pt x="4827475" y="0"/>
                    <a:pt x="4830664" y="3189"/>
                    <a:pt x="4830664" y="7124"/>
                  </a:cubicBezTo>
                  <a:lnTo>
                    <a:pt x="4830664" y="2418864"/>
                  </a:lnTo>
                  <a:cubicBezTo>
                    <a:pt x="4830664" y="2420753"/>
                    <a:pt x="4829914" y="2422565"/>
                    <a:pt x="4828578" y="2423901"/>
                  </a:cubicBezTo>
                  <a:cubicBezTo>
                    <a:pt x="4827242" y="2425237"/>
                    <a:pt x="4825430" y="2425987"/>
                    <a:pt x="4823541" y="2425987"/>
                  </a:cubicBezTo>
                  <a:lnTo>
                    <a:pt x="7124" y="2425987"/>
                  </a:lnTo>
                  <a:cubicBezTo>
                    <a:pt x="5234" y="2425987"/>
                    <a:pt x="3422" y="2425237"/>
                    <a:pt x="2086" y="2423901"/>
                  </a:cubicBezTo>
                  <a:cubicBezTo>
                    <a:pt x="751" y="2422565"/>
                    <a:pt x="0" y="2420753"/>
                    <a:pt x="0" y="2418864"/>
                  </a:cubicBezTo>
                  <a:lnTo>
                    <a:pt x="0" y="7124"/>
                  </a:lnTo>
                  <a:cubicBezTo>
                    <a:pt x="0" y="5234"/>
                    <a:pt x="751" y="3422"/>
                    <a:pt x="2086" y="2086"/>
                  </a:cubicBezTo>
                  <a:cubicBezTo>
                    <a:pt x="3422" y="751"/>
                    <a:pt x="5234" y="0"/>
                    <a:pt x="7124" y="0"/>
                  </a:cubicBezTo>
                  <a:close/>
                </a:path>
              </a:pathLst>
            </a:custGeom>
            <a:solidFill>
              <a:srgbClr val="DBDBD5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830665" cy="24640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true" flipV="false" rot="0">
            <a:off x="126269" y="242429"/>
            <a:ext cx="5745543" cy="1946114"/>
          </a:xfrm>
          <a:custGeom>
            <a:avLst/>
            <a:gdLst/>
            <a:ahLst/>
            <a:cxnLst/>
            <a:rect r="r" b="b" t="t" l="l"/>
            <a:pathLst>
              <a:path h="1946114" w="5745543">
                <a:moveTo>
                  <a:pt x="5745542" y="0"/>
                </a:moveTo>
                <a:lnTo>
                  <a:pt x="0" y="0"/>
                </a:lnTo>
                <a:lnTo>
                  <a:pt x="0" y="1946113"/>
                </a:lnTo>
                <a:lnTo>
                  <a:pt x="5745542" y="1946113"/>
                </a:lnTo>
                <a:lnTo>
                  <a:pt x="574554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4742225" y="1208886"/>
            <a:ext cx="8510618" cy="1773555"/>
            <a:chOff x="0" y="0"/>
            <a:chExt cx="2521878" cy="52554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521878" cy="525542"/>
            </a:xfrm>
            <a:custGeom>
              <a:avLst/>
              <a:gdLst/>
              <a:ahLst/>
              <a:cxnLst/>
              <a:rect r="r" b="b" t="t" l="l"/>
              <a:pathLst>
                <a:path h="525542" w="2521878">
                  <a:moveTo>
                    <a:pt x="13645" y="0"/>
                  </a:moveTo>
                  <a:lnTo>
                    <a:pt x="2508233" y="0"/>
                  </a:lnTo>
                  <a:cubicBezTo>
                    <a:pt x="2511852" y="0"/>
                    <a:pt x="2515322" y="1438"/>
                    <a:pt x="2517881" y="3997"/>
                  </a:cubicBezTo>
                  <a:cubicBezTo>
                    <a:pt x="2520440" y="6556"/>
                    <a:pt x="2521878" y="10026"/>
                    <a:pt x="2521878" y="13645"/>
                  </a:cubicBezTo>
                  <a:lnTo>
                    <a:pt x="2521878" y="511897"/>
                  </a:lnTo>
                  <a:cubicBezTo>
                    <a:pt x="2521878" y="515516"/>
                    <a:pt x="2520440" y="518987"/>
                    <a:pt x="2517881" y="521546"/>
                  </a:cubicBezTo>
                  <a:cubicBezTo>
                    <a:pt x="2515322" y="524105"/>
                    <a:pt x="2511852" y="525542"/>
                    <a:pt x="2508233" y="525542"/>
                  </a:cubicBezTo>
                  <a:lnTo>
                    <a:pt x="13645" y="525542"/>
                  </a:lnTo>
                  <a:cubicBezTo>
                    <a:pt x="10026" y="525542"/>
                    <a:pt x="6556" y="524105"/>
                    <a:pt x="3997" y="521546"/>
                  </a:cubicBezTo>
                  <a:cubicBezTo>
                    <a:pt x="1438" y="518987"/>
                    <a:pt x="0" y="515516"/>
                    <a:pt x="0" y="511897"/>
                  </a:cubicBezTo>
                  <a:lnTo>
                    <a:pt x="0" y="13645"/>
                  </a:lnTo>
                  <a:cubicBezTo>
                    <a:pt x="0" y="10026"/>
                    <a:pt x="1438" y="6556"/>
                    <a:pt x="3997" y="3997"/>
                  </a:cubicBezTo>
                  <a:cubicBezTo>
                    <a:pt x="6556" y="1438"/>
                    <a:pt x="10026" y="0"/>
                    <a:pt x="1364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110907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2521878" cy="5636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3529128" y="3285503"/>
            <a:ext cx="11301259" cy="5466984"/>
          </a:xfrm>
          <a:custGeom>
            <a:avLst/>
            <a:gdLst/>
            <a:ahLst/>
            <a:cxnLst/>
            <a:rect r="r" b="b" t="t" l="l"/>
            <a:pathLst>
              <a:path h="5466984" w="11301259">
                <a:moveTo>
                  <a:pt x="0" y="0"/>
                </a:moveTo>
                <a:lnTo>
                  <a:pt x="11301259" y="0"/>
                </a:lnTo>
                <a:lnTo>
                  <a:pt x="11301259" y="5466984"/>
                </a:lnTo>
                <a:lnTo>
                  <a:pt x="0" y="546698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4742225" y="1818087"/>
            <a:ext cx="8510618" cy="6888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56"/>
              </a:lnSpc>
            </a:pPr>
            <a:r>
              <a:rPr lang="en-US" sz="5900">
                <a:solidFill>
                  <a:srgbClr val="110907"/>
                </a:solidFill>
                <a:latin typeface="EFCO Brookshire"/>
                <a:ea typeface="EFCO Brookshire"/>
                <a:cs typeface="EFCO Brookshire"/>
                <a:sym typeface="EFCO Brookshire"/>
              </a:rPr>
              <a:t>Edit Profile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AC0A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65482" y="1180311"/>
            <a:ext cx="16302115" cy="8187015"/>
            <a:chOff x="0" y="0"/>
            <a:chExt cx="4830665" cy="242598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30664" cy="2425987"/>
            </a:xfrm>
            <a:custGeom>
              <a:avLst/>
              <a:gdLst/>
              <a:ahLst/>
              <a:cxnLst/>
              <a:rect r="r" b="b" t="t" l="l"/>
              <a:pathLst>
                <a:path h="2425987" w="4830664">
                  <a:moveTo>
                    <a:pt x="7124" y="0"/>
                  </a:moveTo>
                  <a:lnTo>
                    <a:pt x="4823541" y="0"/>
                  </a:lnTo>
                  <a:cubicBezTo>
                    <a:pt x="4827475" y="0"/>
                    <a:pt x="4830664" y="3189"/>
                    <a:pt x="4830664" y="7124"/>
                  </a:cubicBezTo>
                  <a:lnTo>
                    <a:pt x="4830664" y="2418864"/>
                  </a:lnTo>
                  <a:cubicBezTo>
                    <a:pt x="4830664" y="2420753"/>
                    <a:pt x="4829914" y="2422565"/>
                    <a:pt x="4828578" y="2423901"/>
                  </a:cubicBezTo>
                  <a:cubicBezTo>
                    <a:pt x="4827242" y="2425237"/>
                    <a:pt x="4825430" y="2425987"/>
                    <a:pt x="4823541" y="2425987"/>
                  </a:cubicBezTo>
                  <a:lnTo>
                    <a:pt x="7124" y="2425987"/>
                  </a:lnTo>
                  <a:cubicBezTo>
                    <a:pt x="5234" y="2425987"/>
                    <a:pt x="3422" y="2425237"/>
                    <a:pt x="2086" y="2423901"/>
                  </a:cubicBezTo>
                  <a:cubicBezTo>
                    <a:pt x="751" y="2422565"/>
                    <a:pt x="0" y="2420753"/>
                    <a:pt x="0" y="2418864"/>
                  </a:cubicBezTo>
                  <a:lnTo>
                    <a:pt x="0" y="7124"/>
                  </a:lnTo>
                  <a:cubicBezTo>
                    <a:pt x="0" y="5234"/>
                    <a:pt x="751" y="3422"/>
                    <a:pt x="2086" y="2086"/>
                  </a:cubicBezTo>
                  <a:cubicBezTo>
                    <a:pt x="3422" y="751"/>
                    <a:pt x="5234" y="0"/>
                    <a:pt x="7124" y="0"/>
                  </a:cubicBezTo>
                  <a:close/>
                </a:path>
              </a:pathLst>
            </a:custGeom>
            <a:solidFill>
              <a:srgbClr val="11090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30665" cy="24640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8700" y="1028700"/>
            <a:ext cx="16302115" cy="8187015"/>
            <a:chOff x="0" y="0"/>
            <a:chExt cx="4830665" cy="242598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830664" cy="2425987"/>
            </a:xfrm>
            <a:custGeom>
              <a:avLst/>
              <a:gdLst/>
              <a:ahLst/>
              <a:cxnLst/>
              <a:rect r="r" b="b" t="t" l="l"/>
              <a:pathLst>
                <a:path h="2425987" w="4830664">
                  <a:moveTo>
                    <a:pt x="7124" y="0"/>
                  </a:moveTo>
                  <a:lnTo>
                    <a:pt x="4823541" y="0"/>
                  </a:lnTo>
                  <a:cubicBezTo>
                    <a:pt x="4827475" y="0"/>
                    <a:pt x="4830664" y="3189"/>
                    <a:pt x="4830664" y="7124"/>
                  </a:cubicBezTo>
                  <a:lnTo>
                    <a:pt x="4830664" y="2418864"/>
                  </a:lnTo>
                  <a:cubicBezTo>
                    <a:pt x="4830664" y="2420753"/>
                    <a:pt x="4829914" y="2422565"/>
                    <a:pt x="4828578" y="2423901"/>
                  </a:cubicBezTo>
                  <a:cubicBezTo>
                    <a:pt x="4827242" y="2425237"/>
                    <a:pt x="4825430" y="2425987"/>
                    <a:pt x="4823541" y="2425987"/>
                  </a:cubicBezTo>
                  <a:lnTo>
                    <a:pt x="7124" y="2425987"/>
                  </a:lnTo>
                  <a:cubicBezTo>
                    <a:pt x="5234" y="2425987"/>
                    <a:pt x="3422" y="2425237"/>
                    <a:pt x="2086" y="2423901"/>
                  </a:cubicBezTo>
                  <a:cubicBezTo>
                    <a:pt x="751" y="2422565"/>
                    <a:pt x="0" y="2420753"/>
                    <a:pt x="0" y="2418864"/>
                  </a:cubicBezTo>
                  <a:lnTo>
                    <a:pt x="0" y="7124"/>
                  </a:lnTo>
                  <a:cubicBezTo>
                    <a:pt x="0" y="5234"/>
                    <a:pt x="751" y="3422"/>
                    <a:pt x="2086" y="2086"/>
                  </a:cubicBezTo>
                  <a:cubicBezTo>
                    <a:pt x="3422" y="751"/>
                    <a:pt x="5234" y="0"/>
                    <a:pt x="7124" y="0"/>
                  </a:cubicBezTo>
                  <a:close/>
                </a:path>
              </a:pathLst>
            </a:custGeom>
            <a:solidFill>
              <a:srgbClr val="DBDBD5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830665" cy="24640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true" flipV="false" rot="0">
            <a:off x="126269" y="242429"/>
            <a:ext cx="5745543" cy="1946114"/>
          </a:xfrm>
          <a:custGeom>
            <a:avLst/>
            <a:gdLst/>
            <a:ahLst/>
            <a:cxnLst/>
            <a:rect r="r" b="b" t="t" l="l"/>
            <a:pathLst>
              <a:path h="1946114" w="5745543">
                <a:moveTo>
                  <a:pt x="5745542" y="0"/>
                </a:moveTo>
                <a:lnTo>
                  <a:pt x="0" y="0"/>
                </a:lnTo>
                <a:lnTo>
                  <a:pt x="0" y="1946113"/>
                </a:lnTo>
                <a:lnTo>
                  <a:pt x="5745542" y="1946113"/>
                </a:lnTo>
                <a:lnTo>
                  <a:pt x="574554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4742225" y="1208886"/>
            <a:ext cx="8510618" cy="1773555"/>
            <a:chOff x="0" y="0"/>
            <a:chExt cx="2521878" cy="52554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521878" cy="525542"/>
            </a:xfrm>
            <a:custGeom>
              <a:avLst/>
              <a:gdLst/>
              <a:ahLst/>
              <a:cxnLst/>
              <a:rect r="r" b="b" t="t" l="l"/>
              <a:pathLst>
                <a:path h="525542" w="2521878">
                  <a:moveTo>
                    <a:pt x="13645" y="0"/>
                  </a:moveTo>
                  <a:lnTo>
                    <a:pt x="2508233" y="0"/>
                  </a:lnTo>
                  <a:cubicBezTo>
                    <a:pt x="2511852" y="0"/>
                    <a:pt x="2515322" y="1438"/>
                    <a:pt x="2517881" y="3997"/>
                  </a:cubicBezTo>
                  <a:cubicBezTo>
                    <a:pt x="2520440" y="6556"/>
                    <a:pt x="2521878" y="10026"/>
                    <a:pt x="2521878" y="13645"/>
                  </a:cubicBezTo>
                  <a:lnTo>
                    <a:pt x="2521878" y="511897"/>
                  </a:lnTo>
                  <a:cubicBezTo>
                    <a:pt x="2521878" y="515516"/>
                    <a:pt x="2520440" y="518987"/>
                    <a:pt x="2517881" y="521546"/>
                  </a:cubicBezTo>
                  <a:cubicBezTo>
                    <a:pt x="2515322" y="524105"/>
                    <a:pt x="2511852" y="525542"/>
                    <a:pt x="2508233" y="525542"/>
                  </a:cubicBezTo>
                  <a:lnTo>
                    <a:pt x="13645" y="525542"/>
                  </a:lnTo>
                  <a:cubicBezTo>
                    <a:pt x="10026" y="525542"/>
                    <a:pt x="6556" y="524105"/>
                    <a:pt x="3997" y="521546"/>
                  </a:cubicBezTo>
                  <a:cubicBezTo>
                    <a:pt x="1438" y="518987"/>
                    <a:pt x="0" y="515516"/>
                    <a:pt x="0" y="511897"/>
                  </a:cubicBezTo>
                  <a:lnTo>
                    <a:pt x="0" y="13645"/>
                  </a:lnTo>
                  <a:cubicBezTo>
                    <a:pt x="0" y="10026"/>
                    <a:pt x="1438" y="6556"/>
                    <a:pt x="3997" y="3997"/>
                  </a:cubicBezTo>
                  <a:cubicBezTo>
                    <a:pt x="6556" y="1438"/>
                    <a:pt x="10026" y="0"/>
                    <a:pt x="1364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110907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2521878" cy="5636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3346904" y="3406166"/>
            <a:ext cx="11301259" cy="5466984"/>
          </a:xfrm>
          <a:custGeom>
            <a:avLst/>
            <a:gdLst/>
            <a:ahLst/>
            <a:cxnLst/>
            <a:rect r="r" b="b" t="t" l="l"/>
            <a:pathLst>
              <a:path h="5466984" w="11301259">
                <a:moveTo>
                  <a:pt x="0" y="0"/>
                </a:moveTo>
                <a:lnTo>
                  <a:pt x="11301259" y="0"/>
                </a:lnTo>
                <a:lnTo>
                  <a:pt x="11301259" y="5466984"/>
                </a:lnTo>
                <a:lnTo>
                  <a:pt x="0" y="546698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4742225" y="1818087"/>
            <a:ext cx="8510618" cy="6888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56"/>
              </a:lnSpc>
            </a:pPr>
            <a:r>
              <a:rPr lang="en-US" sz="5900">
                <a:solidFill>
                  <a:srgbClr val="110907"/>
                </a:solidFill>
                <a:latin typeface="EFCO Brookshire"/>
                <a:ea typeface="EFCO Brookshire"/>
                <a:cs typeface="EFCO Brookshire"/>
                <a:sym typeface="EFCO Brookshire"/>
              </a:rPr>
              <a:t>Edit Profile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AC0A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65482" y="1180311"/>
            <a:ext cx="16302115" cy="8187015"/>
            <a:chOff x="0" y="0"/>
            <a:chExt cx="4830665" cy="242598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30664" cy="2425987"/>
            </a:xfrm>
            <a:custGeom>
              <a:avLst/>
              <a:gdLst/>
              <a:ahLst/>
              <a:cxnLst/>
              <a:rect r="r" b="b" t="t" l="l"/>
              <a:pathLst>
                <a:path h="2425987" w="4830664">
                  <a:moveTo>
                    <a:pt x="7124" y="0"/>
                  </a:moveTo>
                  <a:lnTo>
                    <a:pt x="4823541" y="0"/>
                  </a:lnTo>
                  <a:cubicBezTo>
                    <a:pt x="4827475" y="0"/>
                    <a:pt x="4830664" y="3189"/>
                    <a:pt x="4830664" y="7124"/>
                  </a:cubicBezTo>
                  <a:lnTo>
                    <a:pt x="4830664" y="2418864"/>
                  </a:lnTo>
                  <a:cubicBezTo>
                    <a:pt x="4830664" y="2420753"/>
                    <a:pt x="4829914" y="2422565"/>
                    <a:pt x="4828578" y="2423901"/>
                  </a:cubicBezTo>
                  <a:cubicBezTo>
                    <a:pt x="4827242" y="2425237"/>
                    <a:pt x="4825430" y="2425987"/>
                    <a:pt x="4823541" y="2425987"/>
                  </a:cubicBezTo>
                  <a:lnTo>
                    <a:pt x="7124" y="2425987"/>
                  </a:lnTo>
                  <a:cubicBezTo>
                    <a:pt x="5234" y="2425987"/>
                    <a:pt x="3422" y="2425237"/>
                    <a:pt x="2086" y="2423901"/>
                  </a:cubicBezTo>
                  <a:cubicBezTo>
                    <a:pt x="751" y="2422565"/>
                    <a:pt x="0" y="2420753"/>
                    <a:pt x="0" y="2418864"/>
                  </a:cubicBezTo>
                  <a:lnTo>
                    <a:pt x="0" y="7124"/>
                  </a:lnTo>
                  <a:cubicBezTo>
                    <a:pt x="0" y="5234"/>
                    <a:pt x="751" y="3422"/>
                    <a:pt x="2086" y="2086"/>
                  </a:cubicBezTo>
                  <a:cubicBezTo>
                    <a:pt x="3422" y="751"/>
                    <a:pt x="5234" y="0"/>
                    <a:pt x="7124" y="0"/>
                  </a:cubicBezTo>
                  <a:close/>
                </a:path>
              </a:pathLst>
            </a:custGeom>
            <a:solidFill>
              <a:srgbClr val="11090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30665" cy="24640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8700" y="1028700"/>
            <a:ext cx="16302115" cy="8187015"/>
            <a:chOff x="0" y="0"/>
            <a:chExt cx="4830665" cy="242598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830664" cy="2425987"/>
            </a:xfrm>
            <a:custGeom>
              <a:avLst/>
              <a:gdLst/>
              <a:ahLst/>
              <a:cxnLst/>
              <a:rect r="r" b="b" t="t" l="l"/>
              <a:pathLst>
                <a:path h="2425987" w="4830664">
                  <a:moveTo>
                    <a:pt x="7124" y="0"/>
                  </a:moveTo>
                  <a:lnTo>
                    <a:pt x="4823541" y="0"/>
                  </a:lnTo>
                  <a:cubicBezTo>
                    <a:pt x="4827475" y="0"/>
                    <a:pt x="4830664" y="3189"/>
                    <a:pt x="4830664" y="7124"/>
                  </a:cubicBezTo>
                  <a:lnTo>
                    <a:pt x="4830664" y="2418864"/>
                  </a:lnTo>
                  <a:cubicBezTo>
                    <a:pt x="4830664" y="2420753"/>
                    <a:pt x="4829914" y="2422565"/>
                    <a:pt x="4828578" y="2423901"/>
                  </a:cubicBezTo>
                  <a:cubicBezTo>
                    <a:pt x="4827242" y="2425237"/>
                    <a:pt x="4825430" y="2425987"/>
                    <a:pt x="4823541" y="2425987"/>
                  </a:cubicBezTo>
                  <a:lnTo>
                    <a:pt x="7124" y="2425987"/>
                  </a:lnTo>
                  <a:cubicBezTo>
                    <a:pt x="5234" y="2425987"/>
                    <a:pt x="3422" y="2425237"/>
                    <a:pt x="2086" y="2423901"/>
                  </a:cubicBezTo>
                  <a:cubicBezTo>
                    <a:pt x="751" y="2422565"/>
                    <a:pt x="0" y="2420753"/>
                    <a:pt x="0" y="2418864"/>
                  </a:cubicBezTo>
                  <a:lnTo>
                    <a:pt x="0" y="7124"/>
                  </a:lnTo>
                  <a:cubicBezTo>
                    <a:pt x="0" y="5234"/>
                    <a:pt x="751" y="3422"/>
                    <a:pt x="2086" y="2086"/>
                  </a:cubicBezTo>
                  <a:cubicBezTo>
                    <a:pt x="3422" y="751"/>
                    <a:pt x="5234" y="0"/>
                    <a:pt x="7124" y="0"/>
                  </a:cubicBezTo>
                  <a:close/>
                </a:path>
              </a:pathLst>
            </a:custGeom>
            <a:solidFill>
              <a:srgbClr val="DBDBD5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830665" cy="24640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4888691" y="1301765"/>
            <a:ext cx="8510618" cy="1773555"/>
            <a:chOff x="0" y="0"/>
            <a:chExt cx="2521878" cy="52554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521878" cy="525542"/>
            </a:xfrm>
            <a:custGeom>
              <a:avLst/>
              <a:gdLst/>
              <a:ahLst/>
              <a:cxnLst/>
              <a:rect r="r" b="b" t="t" l="l"/>
              <a:pathLst>
                <a:path h="525542" w="2521878">
                  <a:moveTo>
                    <a:pt x="13645" y="0"/>
                  </a:moveTo>
                  <a:lnTo>
                    <a:pt x="2508233" y="0"/>
                  </a:lnTo>
                  <a:cubicBezTo>
                    <a:pt x="2511852" y="0"/>
                    <a:pt x="2515322" y="1438"/>
                    <a:pt x="2517881" y="3997"/>
                  </a:cubicBezTo>
                  <a:cubicBezTo>
                    <a:pt x="2520440" y="6556"/>
                    <a:pt x="2521878" y="10026"/>
                    <a:pt x="2521878" y="13645"/>
                  </a:cubicBezTo>
                  <a:lnTo>
                    <a:pt x="2521878" y="511897"/>
                  </a:lnTo>
                  <a:cubicBezTo>
                    <a:pt x="2521878" y="515516"/>
                    <a:pt x="2520440" y="518987"/>
                    <a:pt x="2517881" y="521546"/>
                  </a:cubicBezTo>
                  <a:cubicBezTo>
                    <a:pt x="2515322" y="524105"/>
                    <a:pt x="2511852" y="525542"/>
                    <a:pt x="2508233" y="525542"/>
                  </a:cubicBezTo>
                  <a:lnTo>
                    <a:pt x="13645" y="525542"/>
                  </a:lnTo>
                  <a:cubicBezTo>
                    <a:pt x="10026" y="525542"/>
                    <a:pt x="6556" y="524105"/>
                    <a:pt x="3997" y="521546"/>
                  </a:cubicBezTo>
                  <a:cubicBezTo>
                    <a:pt x="1438" y="518987"/>
                    <a:pt x="0" y="515516"/>
                    <a:pt x="0" y="511897"/>
                  </a:cubicBezTo>
                  <a:lnTo>
                    <a:pt x="0" y="13645"/>
                  </a:lnTo>
                  <a:cubicBezTo>
                    <a:pt x="0" y="10026"/>
                    <a:pt x="1438" y="6556"/>
                    <a:pt x="3997" y="3997"/>
                  </a:cubicBezTo>
                  <a:cubicBezTo>
                    <a:pt x="6556" y="1438"/>
                    <a:pt x="10026" y="0"/>
                    <a:pt x="1364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110907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2521878" cy="5636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5041091" y="1454165"/>
            <a:ext cx="8510618" cy="1773555"/>
            <a:chOff x="0" y="0"/>
            <a:chExt cx="2521878" cy="52554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521878" cy="525542"/>
            </a:xfrm>
            <a:custGeom>
              <a:avLst/>
              <a:gdLst/>
              <a:ahLst/>
              <a:cxnLst/>
              <a:rect r="r" b="b" t="t" l="l"/>
              <a:pathLst>
                <a:path h="525542" w="2521878">
                  <a:moveTo>
                    <a:pt x="13645" y="0"/>
                  </a:moveTo>
                  <a:lnTo>
                    <a:pt x="2508233" y="0"/>
                  </a:lnTo>
                  <a:cubicBezTo>
                    <a:pt x="2511852" y="0"/>
                    <a:pt x="2515322" y="1438"/>
                    <a:pt x="2517881" y="3997"/>
                  </a:cubicBezTo>
                  <a:cubicBezTo>
                    <a:pt x="2520440" y="6556"/>
                    <a:pt x="2521878" y="10026"/>
                    <a:pt x="2521878" y="13645"/>
                  </a:cubicBezTo>
                  <a:lnTo>
                    <a:pt x="2521878" y="511897"/>
                  </a:lnTo>
                  <a:cubicBezTo>
                    <a:pt x="2521878" y="515516"/>
                    <a:pt x="2520440" y="518987"/>
                    <a:pt x="2517881" y="521546"/>
                  </a:cubicBezTo>
                  <a:cubicBezTo>
                    <a:pt x="2515322" y="524105"/>
                    <a:pt x="2511852" y="525542"/>
                    <a:pt x="2508233" y="525542"/>
                  </a:cubicBezTo>
                  <a:lnTo>
                    <a:pt x="13645" y="525542"/>
                  </a:lnTo>
                  <a:cubicBezTo>
                    <a:pt x="10026" y="525542"/>
                    <a:pt x="6556" y="524105"/>
                    <a:pt x="3997" y="521546"/>
                  </a:cubicBezTo>
                  <a:cubicBezTo>
                    <a:pt x="1438" y="518987"/>
                    <a:pt x="0" y="515516"/>
                    <a:pt x="0" y="511897"/>
                  </a:cubicBezTo>
                  <a:lnTo>
                    <a:pt x="0" y="13645"/>
                  </a:lnTo>
                  <a:cubicBezTo>
                    <a:pt x="0" y="10026"/>
                    <a:pt x="1438" y="6556"/>
                    <a:pt x="3997" y="3997"/>
                  </a:cubicBezTo>
                  <a:cubicBezTo>
                    <a:pt x="6556" y="1438"/>
                    <a:pt x="10026" y="0"/>
                    <a:pt x="1364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110907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2521878" cy="5636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0702155" y="3419859"/>
            <a:ext cx="5394309" cy="5418069"/>
            <a:chOff x="0" y="0"/>
            <a:chExt cx="823130" cy="826755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23130" cy="826755"/>
            </a:xfrm>
            <a:custGeom>
              <a:avLst/>
              <a:gdLst/>
              <a:ahLst/>
              <a:cxnLst/>
              <a:rect r="r" b="b" t="t" l="l"/>
              <a:pathLst>
                <a:path h="826755" w="823130">
                  <a:moveTo>
                    <a:pt x="0" y="0"/>
                  </a:moveTo>
                  <a:lnTo>
                    <a:pt x="823130" y="0"/>
                  </a:lnTo>
                  <a:lnTo>
                    <a:pt x="823130" y="826755"/>
                  </a:lnTo>
                  <a:lnTo>
                    <a:pt x="0" y="826755"/>
                  </a:lnTo>
                  <a:close/>
                </a:path>
              </a:pathLst>
            </a:custGeom>
            <a:solidFill>
              <a:srgbClr val="5D4831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16" id="16"/>
          <p:cNvGrpSpPr/>
          <p:nvPr/>
        </p:nvGrpSpPr>
        <p:grpSpPr>
          <a:xfrm rot="0">
            <a:off x="10776124" y="3505709"/>
            <a:ext cx="5246370" cy="5246370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sp>
        <p:nvSpPr>
          <p:cNvPr name="TextBox 18" id="18"/>
          <p:cNvSpPr txBox="true"/>
          <p:nvPr/>
        </p:nvSpPr>
        <p:spPr>
          <a:xfrm rot="0">
            <a:off x="4888691" y="1820877"/>
            <a:ext cx="8510618" cy="1049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59"/>
              </a:lnSpc>
            </a:pPr>
            <a:r>
              <a:rPr lang="en-US" sz="9000">
                <a:solidFill>
                  <a:srgbClr val="110907"/>
                </a:solidFill>
                <a:latin typeface="EFCO Brookshire"/>
                <a:ea typeface="EFCO Brookshire"/>
                <a:cs typeface="EFCO Brookshire"/>
                <a:sym typeface="EFCO Brookshire"/>
              </a:rPr>
              <a:t>Introduction </a:t>
            </a:r>
          </a:p>
        </p:txBody>
      </p:sp>
      <p:sp>
        <p:nvSpPr>
          <p:cNvPr name="Freeform 19" id="19"/>
          <p:cNvSpPr/>
          <p:nvPr/>
        </p:nvSpPr>
        <p:spPr>
          <a:xfrm flipH="false" flipV="false" rot="0">
            <a:off x="12542457" y="-136841"/>
            <a:ext cx="5745543" cy="1946114"/>
          </a:xfrm>
          <a:custGeom>
            <a:avLst/>
            <a:gdLst/>
            <a:ahLst/>
            <a:cxnLst/>
            <a:rect r="r" b="b" t="t" l="l"/>
            <a:pathLst>
              <a:path h="1946114" w="5745543">
                <a:moveTo>
                  <a:pt x="0" y="0"/>
                </a:moveTo>
                <a:lnTo>
                  <a:pt x="5745543" y="0"/>
                </a:lnTo>
                <a:lnTo>
                  <a:pt x="5745543" y="1946114"/>
                </a:lnTo>
                <a:lnTo>
                  <a:pt x="0" y="19461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2074536" y="3845434"/>
            <a:ext cx="7967443" cy="3928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110907"/>
                </a:solidFill>
                <a:latin typeface="Roboto"/>
                <a:ea typeface="Roboto"/>
                <a:cs typeface="Roboto"/>
                <a:sym typeface="Roboto"/>
              </a:rPr>
              <a:t>SocialApp is a modern social media platform built for real connections. Whether it's sharing moments, chatting in real time, or building your community, SocialApp makes it simple, secure, and enjoyable — all powered by the MERN stack.</a:t>
            </a:r>
          </a:p>
          <a:p>
            <a:pPr algn="l">
              <a:lnSpc>
                <a:spcPts val="4480"/>
              </a:lnSpc>
            </a:pP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AC0A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65482" y="1180311"/>
            <a:ext cx="16302115" cy="8187015"/>
            <a:chOff x="0" y="0"/>
            <a:chExt cx="4830665" cy="242598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30664" cy="2425987"/>
            </a:xfrm>
            <a:custGeom>
              <a:avLst/>
              <a:gdLst/>
              <a:ahLst/>
              <a:cxnLst/>
              <a:rect r="r" b="b" t="t" l="l"/>
              <a:pathLst>
                <a:path h="2425987" w="4830664">
                  <a:moveTo>
                    <a:pt x="7124" y="0"/>
                  </a:moveTo>
                  <a:lnTo>
                    <a:pt x="4823541" y="0"/>
                  </a:lnTo>
                  <a:cubicBezTo>
                    <a:pt x="4827475" y="0"/>
                    <a:pt x="4830664" y="3189"/>
                    <a:pt x="4830664" y="7124"/>
                  </a:cubicBezTo>
                  <a:lnTo>
                    <a:pt x="4830664" y="2418864"/>
                  </a:lnTo>
                  <a:cubicBezTo>
                    <a:pt x="4830664" y="2420753"/>
                    <a:pt x="4829914" y="2422565"/>
                    <a:pt x="4828578" y="2423901"/>
                  </a:cubicBezTo>
                  <a:cubicBezTo>
                    <a:pt x="4827242" y="2425237"/>
                    <a:pt x="4825430" y="2425987"/>
                    <a:pt x="4823541" y="2425987"/>
                  </a:cubicBezTo>
                  <a:lnTo>
                    <a:pt x="7124" y="2425987"/>
                  </a:lnTo>
                  <a:cubicBezTo>
                    <a:pt x="5234" y="2425987"/>
                    <a:pt x="3422" y="2425237"/>
                    <a:pt x="2086" y="2423901"/>
                  </a:cubicBezTo>
                  <a:cubicBezTo>
                    <a:pt x="751" y="2422565"/>
                    <a:pt x="0" y="2420753"/>
                    <a:pt x="0" y="2418864"/>
                  </a:cubicBezTo>
                  <a:lnTo>
                    <a:pt x="0" y="7124"/>
                  </a:lnTo>
                  <a:cubicBezTo>
                    <a:pt x="0" y="5234"/>
                    <a:pt x="751" y="3422"/>
                    <a:pt x="2086" y="2086"/>
                  </a:cubicBezTo>
                  <a:cubicBezTo>
                    <a:pt x="3422" y="751"/>
                    <a:pt x="5234" y="0"/>
                    <a:pt x="7124" y="0"/>
                  </a:cubicBezTo>
                  <a:close/>
                </a:path>
              </a:pathLst>
            </a:custGeom>
            <a:solidFill>
              <a:srgbClr val="11090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30665" cy="24640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8700" y="1028700"/>
            <a:ext cx="16302115" cy="8187015"/>
            <a:chOff x="0" y="0"/>
            <a:chExt cx="4830665" cy="242598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830664" cy="2425987"/>
            </a:xfrm>
            <a:custGeom>
              <a:avLst/>
              <a:gdLst/>
              <a:ahLst/>
              <a:cxnLst/>
              <a:rect r="r" b="b" t="t" l="l"/>
              <a:pathLst>
                <a:path h="2425987" w="4830664">
                  <a:moveTo>
                    <a:pt x="7124" y="0"/>
                  </a:moveTo>
                  <a:lnTo>
                    <a:pt x="4823541" y="0"/>
                  </a:lnTo>
                  <a:cubicBezTo>
                    <a:pt x="4827475" y="0"/>
                    <a:pt x="4830664" y="3189"/>
                    <a:pt x="4830664" y="7124"/>
                  </a:cubicBezTo>
                  <a:lnTo>
                    <a:pt x="4830664" y="2418864"/>
                  </a:lnTo>
                  <a:cubicBezTo>
                    <a:pt x="4830664" y="2420753"/>
                    <a:pt x="4829914" y="2422565"/>
                    <a:pt x="4828578" y="2423901"/>
                  </a:cubicBezTo>
                  <a:cubicBezTo>
                    <a:pt x="4827242" y="2425237"/>
                    <a:pt x="4825430" y="2425987"/>
                    <a:pt x="4823541" y="2425987"/>
                  </a:cubicBezTo>
                  <a:lnTo>
                    <a:pt x="7124" y="2425987"/>
                  </a:lnTo>
                  <a:cubicBezTo>
                    <a:pt x="5234" y="2425987"/>
                    <a:pt x="3422" y="2425237"/>
                    <a:pt x="2086" y="2423901"/>
                  </a:cubicBezTo>
                  <a:cubicBezTo>
                    <a:pt x="751" y="2422565"/>
                    <a:pt x="0" y="2420753"/>
                    <a:pt x="0" y="2418864"/>
                  </a:cubicBezTo>
                  <a:lnTo>
                    <a:pt x="0" y="7124"/>
                  </a:lnTo>
                  <a:cubicBezTo>
                    <a:pt x="0" y="5234"/>
                    <a:pt x="751" y="3422"/>
                    <a:pt x="2086" y="2086"/>
                  </a:cubicBezTo>
                  <a:cubicBezTo>
                    <a:pt x="3422" y="751"/>
                    <a:pt x="5234" y="0"/>
                    <a:pt x="7124" y="0"/>
                  </a:cubicBezTo>
                  <a:close/>
                </a:path>
              </a:pathLst>
            </a:custGeom>
            <a:solidFill>
              <a:srgbClr val="DBDBD5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830665" cy="24640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true" flipV="false" rot="0">
            <a:off x="126269" y="242429"/>
            <a:ext cx="5745543" cy="1946114"/>
          </a:xfrm>
          <a:custGeom>
            <a:avLst/>
            <a:gdLst/>
            <a:ahLst/>
            <a:cxnLst/>
            <a:rect r="r" b="b" t="t" l="l"/>
            <a:pathLst>
              <a:path h="1946114" w="5745543">
                <a:moveTo>
                  <a:pt x="5745542" y="0"/>
                </a:moveTo>
                <a:lnTo>
                  <a:pt x="0" y="0"/>
                </a:lnTo>
                <a:lnTo>
                  <a:pt x="0" y="1946113"/>
                </a:lnTo>
                <a:lnTo>
                  <a:pt x="5745542" y="1946113"/>
                </a:lnTo>
                <a:lnTo>
                  <a:pt x="574554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4742225" y="1208886"/>
            <a:ext cx="8510618" cy="1773555"/>
            <a:chOff x="0" y="0"/>
            <a:chExt cx="2521878" cy="52554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521878" cy="525542"/>
            </a:xfrm>
            <a:custGeom>
              <a:avLst/>
              <a:gdLst/>
              <a:ahLst/>
              <a:cxnLst/>
              <a:rect r="r" b="b" t="t" l="l"/>
              <a:pathLst>
                <a:path h="525542" w="2521878">
                  <a:moveTo>
                    <a:pt x="13645" y="0"/>
                  </a:moveTo>
                  <a:lnTo>
                    <a:pt x="2508233" y="0"/>
                  </a:lnTo>
                  <a:cubicBezTo>
                    <a:pt x="2511852" y="0"/>
                    <a:pt x="2515322" y="1438"/>
                    <a:pt x="2517881" y="3997"/>
                  </a:cubicBezTo>
                  <a:cubicBezTo>
                    <a:pt x="2520440" y="6556"/>
                    <a:pt x="2521878" y="10026"/>
                    <a:pt x="2521878" y="13645"/>
                  </a:cubicBezTo>
                  <a:lnTo>
                    <a:pt x="2521878" y="511897"/>
                  </a:lnTo>
                  <a:cubicBezTo>
                    <a:pt x="2521878" y="515516"/>
                    <a:pt x="2520440" y="518987"/>
                    <a:pt x="2517881" y="521546"/>
                  </a:cubicBezTo>
                  <a:cubicBezTo>
                    <a:pt x="2515322" y="524105"/>
                    <a:pt x="2511852" y="525542"/>
                    <a:pt x="2508233" y="525542"/>
                  </a:cubicBezTo>
                  <a:lnTo>
                    <a:pt x="13645" y="525542"/>
                  </a:lnTo>
                  <a:cubicBezTo>
                    <a:pt x="10026" y="525542"/>
                    <a:pt x="6556" y="524105"/>
                    <a:pt x="3997" y="521546"/>
                  </a:cubicBezTo>
                  <a:cubicBezTo>
                    <a:pt x="1438" y="518987"/>
                    <a:pt x="0" y="515516"/>
                    <a:pt x="0" y="511897"/>
                  </a:cubicBezTo>
                  <a:lnTo>
                    <a:pt x="0" y="13645"/>
                  </a:lnTo>
                  <a:cubicBezTo>
                    <a:pt x="0" y="10026"/>
                    <a:pt x="1438" y="6556"/>
                    <a:pt x="3997" y="3997"/>
                  </a:cubicBezTo>
                  <a:cubicBezTo>
                    <a:pt x="6556" y="1438"/>
                    <a:pt x="10026" y="0"/>
                    <a:pt x="1364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110907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2521878" cy="5636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3966466" y="3319150"/>
            <a:ext cx="11301259" cy="5495237"/>
          </a:xfrm>
          <a:custGeom>
            <a:avLst/>
            <a:gdLst/>
            <a:ahLst/>
            <a:cxnLst/>
            <a:rect r="r" b="b" t="t" l="l"/>
            <a:pathLst>
              <a:path h="5495237" w="11301259">
                <a:moveTo>
                  <a:pt x="0" y="0"/>
                </a:moveTo>
                <a:lnTo>
                  <a:pt x="11301258" y="0"/>
                </a:lnTo>
                <a:lnTo>
                  <a:pt x="11301258" y="5495237"/>
                </a:lnTo>
                <a:lnTo>
                  <a:pt x="0" y="549523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4742225" y="1818087"/>
            <a:ext cx="8510618" cy="6888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56"/>
              </a:lnSpc>
            </a:pPr>
            <a:r>
              <a:rPr lang="en-US" sz="5900">
                <a:solidFill>
                  <a:srgbClr val="110907"/>
                </a:solidFill>
                <a:latin typeface="EFCO Brookshire"/>
                <a:ea typeface="EFCO Brookshire"/>
                <a:cs typeface="EFCO Brookshire"/>
                <a:sym typeface="EFCO Brookshire"/>
              </a:rPr>
              <a:t>Edit Profile</a:t>
            </a: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AC0A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65482" y="1180311"/>
            <a:ext cx="16302115" cy="8187015"/>
            <a:chOff x="0" y="0"/>
            <a:chExt cx="4830665" cy="242598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30664" cy="2425987"/>
            </a:xfrm>
            <a:custGeom>
              <a:avLst/>
              <a:gdLst/>
              <a:ahLst/>
              <a:cxnLst/>
              <a:rect r="r" b="b" t="t" l="l"/>
              <a:pathLst>
                <a:path h="2425987" w="4830664">
                  <a:moveTo>
                    <a:pt x="7124" y="0"/>
                  </a:moveTo>
                  <a:lnTo>
                    <a:pt x="4823541" y="0"/>
                  </a:lnTo>
                  <a:cubicBezTo>
                    <a:pt x="4827475" y="0"/>
                    <a:pt x="4830664" y="3189"/>
                    <a:pt x="4830664" y="7124"/>
                  </a:cubicBezTo>
                  <a:lnTo>
                    <a:pt x="4830664" y="2418864"/>
                  </a:lnTo>
                  <a:cubicBezTo>
                    <a:pt x="4830664" y="2420753"/>
                    <a:pt x="4829914" y="2422565"/>
                    <a:pt x="4828578" y="2423901"/>
                  </a:cubicBezTo>
                  <a:cubicBezTo>
                    <a:pt x="4827242" y="2425237"/>
                    <a:pt x="4825430" y="2425987"/>
                    <a:pt x="4823541" y="2425987"/>
                  </a:cubicBezTo>
                  <a:lnTo>
                    <a:pt x="7124" y="2425987"/>
                  </a:lnTo>
                  <a:cubicBezTo>
                    <a:pt x="5234" y="2425987"/>
                    <a:pt x="3422" y="2425237"/>
                    <a:pt x="2086" y="2423901"/>
                  </a:cubicBezTo>
                  <a:cubicBezTo>
                    <a:pt x="751" y="2422565"/>
                    <a:pt x="0" y="2420753"/>
                    <a:pt x="0" y="2418864"/>
                  </a:cubicBezTo>
                  <a:lnTo>
                    <a:pt x="0" y="7124"/>
                  </a:lnTo>
                  <a:cubicBezTo>
                    <a:pt x="0" y="5234"/>
                    <a:pt x="751" y="3422"/>
                    <a:pt x="2086" y="2086"/>
                  </a:cubicBezTo>
                  <a:cubicBezTo>
                    <a:pt x="3422" y="751"/>
                    <a:pt x="5234" y="0"/>
                    <a:pt x="7124" y="0"/>
                  </a:cubicBezTo>
                  <a:close/>
                </a:path>
              </a:pathLst>
            </a:custGeom>
            <a:solidFill>
              <a:srgbClr val="11090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30665" cy="24640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8700" y="1028700"/>
            <a:ext cx="16302115" cy="8187015"/>
            <a:chOff x="0" y="0"/>
            <a:chExt cx="4830665" cy="242598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830664" cy="2425987"/>
            </a:xfrm>
            <a:custGeom>
              <a:avLst/>
              <a:gdLst/>
              <a:ahLst/>
              <a:cxnLst/>
              <a:rect r="r" b="b" t="t" l="l"/>
              <a:pathLst>
                <a:path h="2425987" w="4830664">
                  <a:moveTo>
                    <a:pt x="7124" y="0"/>
                  </a:moveTo>
                  <a:lnTo>
                    <a:pt x="4823541" y="0"/>
                  </a:lnTo>
                  <a:cubicBezTo>
                    <a:pt x="4827475" y="0"/>
                    <a:pt x="4830664" y="3189"/>
                    <a:pt x="4830664" y="7124"/>
                  </a:cubicBezTo>
                  <a:lnTo>
                    <a:pt x="4830664" y="2418864"/>
                  </a:lnTo>
                  <a:cubicBezTo>
                    <a:pt x="4830664" y="2420753"/>
                    <a:pt x="4829914" y="2422565"/>
                    <a:pt x="4828578" y="2423901"/>
                  </a:cubicBezTo>
                  <a:cubicBezTo>
                    <a:pt x="4827242" y="2425237"/>
                    <a:pt x="4825430" y="2425987"/>
                    <a:pt x="4823541" y="2425987"/>
                  </a:cubicBezTo>
                  <a:lnTo>
                    <a:pt x="7124" y="2425987"/>
                  </a:lnTo>
                  <a:cubicBezTo>
                    <a:pt x="5234" y="2425987"/>
                    <a:pt x="3422" y="2425237"/>
                    <a:pt x="2086" y="2423901"/>
                  </a:cubicBezTo>
                  <a:cubicBezTo>
                    <a:pt x="751" y="2422565"/>
                    <a:pt x="0" y="2420753"/>
                    <a:pt x="0" y="2418864"/>
                  </a:cubicBezTo>
                  <a:lnTo>
                    <a:pt x="0" y="7124"/>
                  </a:lnTo>
                  <a:cubicBezTo>
                    <a:pt x="0" y="5234"/>
                    <a:pt x="751" y="3422"/>
                    <a:pt x="2086" y="2086"/>
                  </a:cubicBezTo>
                  <a:cubicBezTo>
                    <a:pt x="3422" y="751"/>
                    <a:pt x="5234" y="0"/>
                    <a:pt x="7124" y="0"/>
                  </a:cubicBezTo>
                  <a:close/>
                </a:path>
              </a:pathLst>
            </a:custGeom>
            <a:solidFill>
              <a:srgbClr val="DBDBD5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830665" cy="24640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true" flipV="false" rot="0">
            <a:off x="126269" y="242429"/>
            <a:ext cx="5745543" cy="1946114"/>
          </a:xfrm>
          <a:custGeom>
            <a:avLst/>
            <a:gdLst/>
            <a:ahLst/>
            <a:cxnLst/>
            <a:rect r="r" b="b" t="t" l="l"/>
            <a:pathLst>
              <a:path h="1946114" w="5745543">
                <a:moveTo>
                  <a:pt x="5745542" y="0"/>
                </a:moveTo>
                <a:lnTo>
                  <a:pt x="0" y="0"/>
                </a:lnTo>
                <a:lnTo>
                  <a:pt x="0" y="1946113"/>
                </a:lnTo>
                <a:lnTo>
                  <a:pt x="5745542" y="1946113"/>
                </a:lnTo>
                <a:lnTo>
                  <a:pt x="574554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4742225" y="1208886"/>
            <a:ext cx="8510618" cy="1773555"/>
            <a:chOff x="0" y="0"/>
            <a:chExt cx="2521878" cy="52554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521878" cy="525542"/>
            </a:xfrm>
            <a:custGeom>
              <a:avLst/>
              <a:gdLst/>
              <a:ahLst/>
              <a:cxnLst/>
              <a:rect r="r" b="b" t="t" l="l"/>
              <a:pathLst>
                <a:path h="525542" w="2521878">
                  <a:moveTo>
                    <a:pt x="13645" y="0"/>
                  </a:moveTo>
                  <a:lnTo>
                    <a:pt x="2508233" y="0"/>
                  </a:lnTo>
                  <a:cubicBezTo>
                    <a:pt x="2511852" y="0"/>
                    <a:pt x="2515322" y="1438"/>
                    <a:pt x="2517881" y="3997"/>
                  </a:cubicBezTo>
                  <a:cubicBezTo>
                    <a:pt x="2520440" y="6556"/>
                    <a:pt x="2521878" y="10026"/>
                    <a:pt x="2521878" y="13645"/>
                  </a:cubicBezTo>
                  <a:lnTo>
                    <a:pt x="2521878" y="511897"/>
                  </a:lnTo>
                  <a:cubicBezTo>
                    <a:pt x="2521878" y="515516"/>
                    <a:pt x="2520440" y="518987"/>
                    <a:pt x="2517881" y="521546"/>
                  </a:cubicBezTo>
                  <a:cubicBezTo>
                    <a:pt x="2515322" y="524105"/>
                    <a:pt x="2511852" y="525542"/>
                    <a:pt x="2508233" y="525542"/>
                  </a:cubicBezTo>
                  <a:lnTo>
                    <a:pt x="13645" y="525542"/>
                  </a:lnTo>
                  <a:cubicBezTo>
                    <a:pt x="10026" y="525542"/>
                    <a:pt x="6556" y="524105"/>
                    <a:pt x="3997" y="521546"/>
                  </a:cubicBezTo>
                  <a:cubicBezTo>
                    <a:pt x="1438" y="518987"/>
                    <a:pt x="0" y="515516"/>
                    <a:pt x="0" y="511897"/>
                  </a:cubicBezTo>
                  <a:lnTo>
                    <a:pt x="0" y="13645"/>
                  </a:lnTo>
                  <a:cubicBezTo>
                    <a:pt x="0" y="10026"/>
                    <a:pt x="1438" y="6556"/>
                    <a:pt x="3997" y="3997"/>
                  </a:cubicBezTo>
                  <a:cubicBezTo>
                    <a:pt x="6556" y="1438"/>
                    <a:pt x="10026" y="0"/>
                    <a:pt x="1364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110907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2521878" cy="5636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3346904" y="3374806"/>
            <a:ext cx="11301259" cy="5481111"/>
          </a:xfrm>
          <a:custGeom>
            <a:avLst/>
            <a:gdLst/>
            <a:ahLst/>
            <a:cxnLst/>
            <a:rect r="r" b="b" t="t" l="l"/>
            <a:pathLst>
              <a:path h="5481111" w="11301259">
                <a:moveTo>
                  <a:pt x="0" y="0"/>
                </a:moveTo>
                <a:lnTo>
                  <a:pt x="11301259" y="0"/>
                </a:lnTo>
                <a:lnTo>
                  <a:pt x="11301259" y="5481111"/>
                </a:lnTo>
                <a:lnTo>
                  <a:pt x="0" y="548111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4742225" y="1818087"/>
            <a:ext cx="8510618" cy="6888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56"/>
              </a:lnSpc>
            </a:pPr>
            <a:r>
              <a:rPr lang="en-US" sz="5900">
                <a:solidFill>
                  <a:srgbClr val="110907"/>
                </a:solidFill>
                <a:latin typeface="EFCO Brookshire"/>
                <a:ea typeface="EFCO Brookshire"/>
                <a:cs typeface="EFCO Brookshire"/>
                <a:sym typeface="EFCO Brookshire"/>
              </a:rPr>
              <a:t>Delete a Post</a:t>
            </a:r>
          </a:p>
        </p:txBody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AC0A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65482" y="1180311"/>
            <a:ext cx="16302115" cy="8187015"/>
            <a:chOff x="0" y="0"/>
            <a:chExt cx="4830665" cy="242598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30664" cy="2425987"/>
            </a:xfrm>
            <a:custGeom>
              <a:avLst/>
              <a:gdLst/>
              <a:ahLst/>
              <a:cxnLst/>
              <a:rect r="r" b="b" t="t" l="l"/>
              <a:pathLst>
                <a:path h="2425987" w="4830664">
                  <a:moveTo>
                    <a:pt x="7124" y="0"/>
                  </a:moveTo>
                  <a:lnTo>
                    <a:pt x="4823541" y="0"/>
                  </a:lnTo>
                  <a:cubicBezTo>
                    <a:pt x="4827475" y="0"/>
                    <a:pt x="4830664" y="3189"/>
                    <a:pt x="4830664" y="7124"/>
                  </a:cubicBezTo>
                  <a:lnTo>
                    <a:pt x="4830664" y="2418864"/>
                  </a:lnTo>
                  <a:cubicBezTo>
                    <a:pt x="4830664" y="2420753"/>
                    <a:pt x="4829914" y="2422565"/>
                    <a:pt x="4828578" y="2423901"/>
                  </a:cubicBezTo>
                  <a:cubicBezTo>
                    <a:pt x="4827242" y="2425237"/>
                    <a:pt x="4825430" y="2425987"/>
                    <a:pt x="4823541" y="2425987"/>
                  </a:cubicBezTo>
                  <a:lnTo>
                    <a:pt x="7124" y="2425987"/>
                  </a:lnTo>
                  <a:cubicBezTo>
                    <a:pt x="5234" y="2425987"/>
                    <a:pt x="3422" y="2425237"/>
                    <a:pt x="2086" y="2423901"/>
                  </a:cubicBezTo>
                  <a:cubicBezTo>
                    <a:pt x="751" y="2422565"/>
                    <a:pt x="0" y="2420753"/>
                    <a:pt x="0" y="2418864"/>
                  </a:cubicBezTo>
                  <a:lnTo>
                    <a:pt x="0" y="7124"/>
                  </a:lnTo>
                  <a:cubicBezTo>
                    <a:pt x="0" y="5234"/>
                    <a:pt x="751" y="3422"/>
                    <a:pt x="2086" y="2086"/>
                  </a:cubicBezTo>
                  <a:cubicBezTo>
                    <a:pt x="3422" y="751"/>
                    <a:pt x="5234" y="0"/>
                    <a:pt x="7124" y="0"/>
                  </a:cubicBezTo>
                  <a:close/>
                </a:path>
              </a:pathLst>
            </a:custGeom>
            <a:solidFill>
              <a:srgbClr val="11090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30665" cy="24640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8700" y="1028700"/>
            <a:ext cx="16302115" cy="8187015"/>
            <a:chOff x="0" y="0"/>
            <a:chExt cx="4830665" cy="242598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830664" cy="2425987"/>
            </a:xfrm>
            <a:custGeom>
              <a:avLst/>
              <a:gdLst/>
              <a:ahLst/>
              <a:cxnLst/>
              <a:rect r="r" b="b" t="t" l="l"/>
              <a:pathLst>
                <a:path h="2425987" w="4830664">
                  <a:moveTo>
                    <a:pt x="7124" y="0"/>
                  </a:moveTo>
                  <a:lnTo>
                    <a:pt x="4823541" y="0"/>
                  </a:lnTo>
                  <a:cubicBezTo>
                    <a:pt x="4827475" y="0"/>
                    <a:pt x="4830664" y="3189"/>
                    <a:pt x="4830664" y="7124"/>
                  </a:cubicBezTo>
                  <a:lnTo>
                    <a:pt x="4830664" y="2418864"/>
                  </a:lnTo>
                  <a:cubicBezTo>
                    <a:pt x="4830664" y="2420753"/>
                    <a:pt x="4829914" y="2422565"/>
                    <a:pt x="4828578" y="2423901"/>
                  </a:cubicBezTo>
                  <a:cubicBezTo>
                    <a:pt x="4827242" y="2425237"/>
                    <a:pt x="4825430" y="2425987"/>
                    <a:pt x="4823541" y="2425987"/>
                  </a:cubicBezTo>
                  <a:lnTo>
                    <a:pt x="7124" y="2425987"/>
                  </a:lnTo>
                  <a:cubicBezTo>
                    <a:pt x="5234" y="2425987"/>
                    <a:pt x="3422" y="2425237"/>
                    <a:pt x="2086" y="2423901"/>
                  </a:cubicBezTo>
                  <a:cubicBezTo>
                    <a:pt x="751" y="2422565"/>
                    <a:pt x="0" y="2420753"/>
                    <a:pt x="0" y="2418864"/>
                  </a:cubicBezTo>
                  <a:lnTo>
                    <a:pt x="0" y="7124"/>
                  </a:lnTo>
                  <a:cubicBezTo>
                    <a:pt x="0" y="5234"/>
                    <a:pt x="751" y="3422"/>
                    <a:pt x="2086" y="2086"/>
                  </a:cubicBezTo>
                  <a:cubicBezTo>
                    <a:pt x="3422" y="751"/>
                    <a:pt x="5234" y="0"/>
                    <a:pt x="7124" y="0"/>
                  </a:cubicBezTo>
                  <a:close/>
                </a:path>
              </a:pathLst>
            </a:custGeom>
            <a:solidFill>
              <a:srgbClr val="DBDBD5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830665" cy="24640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4888691" y="1301765"/>
            <a:ext cx="8510618" cy="1773555"/>
            <a:chOff x="0" y="0"/>
            <a:chExt cx="2521878" cy="52554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521878" cy="525542"/>
            </a:xfrm>
            <a:custGeom>
              <a:avLst/>
              <a:gdLst/>
              <a:ahLst/>
              <a:cxnLst/>
              <a:rect r="r" b="b" t="t" l="l"/>
              <a:pathLst>
                <a:path h="525542" w="2521878">
                  <a:moveTo>
                    <a:pt x="13645" y="0"/>
                  </a:moveTo>
                  <a:lnTo>
                    <a:pt x="2508233" y="0"/>
                  </a:lnTo>
                  <a:cubicBezTo>
                    <a:pt x="2511852" y="0"/>
                    <a:pt x="2515322" y="1438"/>
                    <a:pt x="2517881" y="3997"/>
                  </a:cubicBezTo>
                  <a:cubicBezTo>
                    <a:pt x="2520440" y="6556"/>
                    <a:pt x="2521878" y="10026"/>
                    <a:pt x="2521878" y="13645"/>
                  </a:cubicBezTo>
                  <a:lnTo>
                    <a:pt x="2521878" y="511897"/>
                  </a:lnTo>
                  <a:cubicBezTo>
                    <a:pt x="2521878" y="515516"/>
                    <a:pt x="2520440" y="518987"/>
                    <a:pt x="2517881" y="521546"/>
                  </a:cubicBezTo>
                  <a:cubicBezTo>
                    <a:pt x="2515322" y="524105"/>
                    <a:pt x="2511852" y="525542"/>
                    <a:pt x="2508233" y="525542"/>
                  </a:cubicBezTo>
                  <a:lnTo>
                    <a:pt x="13645" y="525542"/>
                  </a:lnTo>
                  <a:cubicBezTo>
                    <a:pt x="10026" y="525542"/>
                    <a:pt x="6556" y="524105"/>
                    <a:pt x="3997" y="521546"/>
                  </a:cubicBezTo>
                  <a:cubicBezTo>
                    <a:pt x="1438" y="518987"/>
                    <a:pt x="0" y="515516"/>
                    <a:pt x="0" y="511897"/>
                  </a:cubicBezTo>
                  <a:lnTo>
                    <a:pt x="0" y="13645"/>
                  </a:lnTo>
                  <a:cubicBezTo>
                    <a:pt x="0" y="10026"/>
                    <a:pt x="1438" y="6556"/>
                    <a:pt x="3997" y="3997"/>
                  </a:cubicBezTo>
                  <a:cubicBezTo>
                    <a:pt x="6556" y="1438"/>
                    <a:pt x="10026" y="0"/>
                    <a:pt x="1364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110907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2521878" cy="5636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5041091" y="1454165"/>
            <a:ext cx="8510618" cy="1773555"/>
            <a:chOff x="0" y="0"/>
            <a:chExt cx="2521878" cy="52554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521878" cy="525542"/>
            </a:xfrm>
            <a:custGeom>
              <a:avLst/>
              <a:gdLst/>
              <a:ahLst/>
              <a:cxnLst/>
              <a:rect r="r" b="b" t="t" l="l"/>
              <a:pathLst>
                <a:path h="525542" w="2521878">
                  <a:moveTo>
                    <a:pt x="13645" y="0"/>
                  </a:moveTo>
                  <a:lnTo>
                    <a:pt x="2508233" y="0"/>
                  </a:lnTo>
                  <a:cubicBezTo>
                    <a:pt x="2511852" y="0"/>
                    <a:pt x="2515322" y="1438"/>
                    <a:pt x="2517881" y="3997"/>
                  </a:cubicBezTo>
                  <a:cubicBezTo>
                    <a:pt x="2520440" y="6556"/>
                    <a:pt x="2521878" y="10026"/>
                    <a:pt x="2521878" y="13645"/>
                  </a:cubicBezTo>
                  <a:lnTo>
                    <a:pt x="2521878" y="511897"/>
                  </a:lnTo>
                  <a:cubicBezTo>
                    <a:pt x="2521878" y="515516"/>
                    <a:pt x="2520440" y="518987"/>
                    <a:pt x="2517881" y="521546"/>
                  </a:cubicBezTo>
                  <a:cubicBezTo>
                    <a:pt x="2515322" y="524105"/>
                    <a:pt x="2511852" y="525542"/>
                    <a:pt x="2508233" y="525542"/>
                  </a:cubicBezTo>
                  <a:lnTo>
                    <a:pt x="13645" y="525542"/>
                  </a:lnTo>
                  <a:cubicBezTo>
                    <a:pt x="10026" y="525542"/>
                    <a:pt x="6556" y="524105"/>
                    <a:pt x="3997" y="521546"/>
                  </a:cubicBezTo>
                  <a:cubicBezTo>
                    <a:pt x="1438" y="518987"/>
                    <a:pt x="0" y="515516"/>
                    <a:pt x="0" y="511897"/>
                  </a:cubicBezTo>
                  <a:lnTo>
                    <a:pt x="0" y="13645"/>
                  </a:lnTo>
                  <a:cubicBezTo>
                    <a:pt x="0" y="10026"/>
                    <a:pt x="1438" y="6556"/>
                    <a:pt x="3997" y="3997"/>
                  </a:cubicBezTo>
                  <a:cubicBezTo>
                    <a:pt x="6556" y="1438"/>
                    <a:pt x="10026" y="0"/>
                    <a:pt x="1364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110907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2521878" cy="5636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5029223" y="1958790"/>
            <a:ext cx="8510618" cy="7262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92"/>
              </a:lnSpc>
            </a:pPr>
            <a:r>
              <a:rPr lang="en-US" sz="6300">
                <a:solidFill>
                  <a:srgbClr val="110907"/>
                </a:solidFill>
                <a:latin typeface="EFCO Brookshire"/>
                <a:ea typeface="EFCO Brookshire"/>
                <a:cs typeface="EFCO Brookshire"/>
                <a:sym typeface="EFCO Brookshire"/>
              </a:rPr>
              <a:t>Real-Time Messaging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2999040" y="3409550"/>
            <a:ext cx="13559654" cy="1647602"/>
            <a:chOff x="0" y="0"/>
            <a:chExt cx="4591435" cy="557894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4591436" cy="557894"/>
            </a:xfrm>
            <a:custGeom>
              <a:avLst/>
              <a:gdLst/>
              <a:ahLst/>
              <a:cxnLst/>
              <a:rect r="r" b="b" t="t" l="l"/>
              <a:pathLst>
                <a:path h="557894" w="4591436">
                  <a:moveTo>
                    <a:pt x="8564" y="0"/>
                  </a:moveTo>
                  <a:lnTo>
                    <a:pt x="4582871" y="0"/>
                  </a:lnTo>
                  <a:cubicBezTo>
                    <a:pt x="4585143" y="0"/>
                    <a:pt x="4587321" y="902"/>
                    <a:pt x="4588927" y="2508"/>
                  </a:cubicBezTo>
                  <a:cubicBezTo>
                    <a:pt x="4590533" y="4115"/>
                    <a:pt x="4591436" y="6293"/>
                    <a:pt x="4591436" y="8564"/>
                  </a:cubicBezTo>
                  <a:lnTo>
                    <a:pt x="4591436" y="549330"/>
                  </a:lnTo>
                  <a:cubicBezTo>
                    <a:pt x="4591436" y="554060"/>
                    <a:pt x="4587601" y="557894"/>
                    <a:pt x="4582871" y="557894"/>
                  </a:cubicBezTo>
                  <a:lnTo>
                    <a:pt x="8564" y="557894"/>
                  </a:lnTo>
                  <a:cubicBezTo>
                    <a:pt x="6293" y="557894"/>
                    <a:pt x="4115" y="556992"/>
                    <a:pt x="2508" y="555386"/>
                  </a:cubicBezTo>
                  <a:cubicBezTo>
                    <a:pt x="902" y="553780"/>
                    <a:pt x="0" y="551602"/>
                    <a:pt x="0" y="549330"/>
                  </a:cubicBezTo>
                  <a:lnTo>
                    <a:pt x="0" y="8564"/>
                  </a:lnTo>
                  <a:cubicBezTo>
                    <a:pt x="0" y="6293"/>
                    <a:pt x="902" y="4115"/>
                    <a:pt x="2508" y="2508"/>
                  </a:cubicBezTo>
                  <a:cubicBezTo>
                    <a:pt x="4115" y="902"/>
                    <a:pt x="6293" y="0"/>
                    <a:pt x="856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110907"/>
              </a:soli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4591435" cy="5959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4028756" y="3738055"/>
            <a:ext cx="12501364" cy="1749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000"/>
              </a:lnSpc>
            </a:pPr>
            <a:r>
              <a:rPr lang="en-US" sz="5000">
                <a:solidFill>
                  <a:srgbClr val="110907"/>
                </a:solidFill>
                <a:latin typeface="Roboto"/>
                <a:ea typeface="Roboto"/>
                <a:cs typeface="Roboto"/>
                <a:sym typeface="Roboto"/>
              </a:rPr>
              <a:t>1-on-1 private chat with status indicators</a:t>
            </a:r>
          </a:p>
          <a:p>
            <a:pPr algn="just">
              <a:lnSpc>
                <a:spcPts val="7000"/>
              </a:lnSpc>
            </a:pPr>
          </a:p>
        </p:txBody>
      </p:sp>
      <p:grpSp>
        <p:nvGrpSpPr>
          <p:cNvPr name="Group 19" id="19"/>
          <p:cNvGrpSpPr/>
          <p:nvPr/>
        </p:nvGrpSpPr>
        <p:grpSpPr>
          <a:xfrm rot="0">
            <a:off x="2999040" y="5298879"/>
            <a:ext cx="13559654" cy="1647602"/>
            <a:chOff x="0" y="0"/>
            <a:chExt cx="4591435" cy="557894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4591436" cy="557894"/>
            </a:xfrm>
            <a:custGeom>
              <a:avLst/>
              <a:gdLst/>
              <a:ahLst/>
              <a:cxnLst/>
              <a:rect r="r" b="b" t="t" l="l"/>
              <a:pathLst>
                <a:path h="557894" w="4591436">
                  <a:moveTo>
                    <a:pt x="8564" y="0"/>
                  </a:moveTo>
                  <a:lnTo>
                    <a:pt x="4582871" y="0"/>
                  </a:lnTo>
                  <a:cubicBezTo>
                    <a:pt x="4585143" y="0"/>
                    <a:pt x="4587321" y="902"/>
                    <a:pt x="4588927" y="2508"/>
                  </a:cubicBezTo>
                  <a:cubicBezTo>
                    <a:pt x="4590533" y="4115"/>
                    <a:pt x="4591436" y="6293"/>
                    <a:pt x="4591436" y="8564"/>
                  </a:cubicBezTo>
                  <a:lnTo>
                    <a:pt x="4591436" y="549330"/>
                  </a:lnTo>
                  <a:cubicBezTo>
                    <a:pt x="4591436" y="554060"/>
                    <a:pt x="4587601" y="557894"/>
                    <a:pt x="4582871" y="557894"/>
                  </a:cubicBezTo>
                  <a:lnTo>
                    <a:pt x="8564" y="557894"/>
                  </a:lnTo>
                  <a:cubicBezTo>
                    <a:pt x="6293" y="557894"/>
                    <a:pt x="4115" y="556992"/>
                    <a:pt x="2508" y="555386"/>
                  </a:cubicBezTo>
                  <a:cubicBezTo>
                    <a:pt x="902" y="553780"/>
                    <a:pt x="0" y="551602"/>
                    <a:pt x="0" y="549330"/>
                  </a:cubicBezTo>
                  <a:lnTo>
                    <a:pt x="0" y="8564"/>
                  </a:lnTo>
                  <a:cubicBezTo>
                    <a:pt x="0" y="6293"/>
                    <a:pt x="902" y="4115"/>
                    <a:pt x="2508" y="2508"/>
                  </a:cubicBezTo>
                  <a:cubicBezTo>
                    <a:pt x="4115" y="902"/>
                    <a:pt x="6293" y="0"/>
                    <a:pt x="856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110907"/>
              </a:solidFill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0" y="-38100"/>
              <a:ext cx="4591435" cy="5959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4072136" y="5563680"/>
            <a:ext cx="12501364" cy="13246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000">
                <a:solidFill>
                  <a:srgbClr val="110907"/>
                </a:solidFill>
                <a:latin typeface="Roboto"/>
                <a:ea typeface="Roboto"/>
                <a:cs typeface="Roboto"/>
                <a:sym typeface="Roboto"/>
              </a:rPr>
              <a:t>Typing indicator, online/offline presence</a:t>
            </a:r>
          </a:p>
          <a:p>
            <a:pPr algn="l">
              <a:lnSpc>
                <a:spcPts val="3430"/>
              </a:lnSpc>
            </a:pPr>
          </a:p>
        </p:txBody>
      </p:sp>
      <p:grpSp>
        <p:nvGrpSpPr>
          <p:cNvPr name="Group 23" id="23"/>
          <p:cNvGrpSpPr/>
          <p:nvPr/>
        </p:nvGrpSpPr>
        <p:grpSpPr>
          <a:xfrm rot="0">
            <a:off x="2999040" y="7188208"/>
            <a:ext cx="13559654" cy="1647602"/>
            <a:chOff x="0" y="0"/>
            <a:chExt cx="4591435" cy="557894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4591436" cy="557894"/>
            </a:xfrm>
            <a:custGeom>
              <a:avLst/>
              <a:gdLst/>
              <a:ahLst/>
              <a:cxnLst/>
              <a:rect r="r" b="b" t="t" l="l"/>
              <a:pathLst>
                <a:path h="557894" w="4591436">
                  <a:moveTo>
                    <a:pt x="8564" y="0"/>
                  </a:moveTo>
                  <a:lnTo>
                    <a:pt x="4582871" y="0"/>
                  </a:lnTo>
                  <a:cubicBezTo>
                    <a:pt x="4585143" y="0"/>
                    <a:pt x="4587321" y="902"/>
                    <a:pt x="4588927" y="2508"/>
                  </a:cubicBezTo>
                  <a:cubicBezTo>
                    <a:pt x="4590533" y="4115"/>
                    <a:pt x="4591436" y="6293"/>
                    <a:pt x="4591436" y="8564"/>
                  </a:cubicBezTo>
                  <a:lnTo>
                    <a:pt x="4591436" y="549330"/>
                  </a:lnTo>
                  <a:cubicBezTo>
                    <a:pt x="4591436" y="554060"/>
                    <a:pt x="4587601" y="557894"/>
                    <a:pt x="4582871" y="557894"/>
                  </a:cubicBezTo>
                  <a:lnTo>
                    <a:pt x="8564" y="557894"/>
                  </a:lnTo>
                  <a:cubicBezTo>
                    <a:pt x="6293" y="557894"/>
                    <a:pt x="4115" y="556992"/>
                    <a:pt x="2508" y="555386"/>
                  </a:cubicBezTo>
                  <a:cubicBezTo>
                    <a:pt x="902" y="553780"/>
                    <a:pt x="0" y="551602"/>
                    <a:pt x="0" y="549330"/>
                  </a:cubicBezTo>
                  <a:lnTo>
                    <a:pt x="0" y="8564"/>
                  </a:lnTo>
                  <a:cubicBezTo>
                    <a:pt x="0" y="6293"/>
                    <a:pt x="902" y="4115"/>
                    <a:pt x="2508" y="2508"/>
                  </a:cubicBezTo>
                  <a:cubicBezTo>
                    <a:pt x="4115" y="902"/>
                    <a:pt x="6293" y="0"/>
                    <a:pt x="856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110907"/>
              </a:solidFill>
              <a:prstDash val="solid"/>
              <a:miter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0" y="-38100"/>
              <a:ext cx="4591435" cy="5959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6" id="26"/>
          <p:cNvSpPr txBox="true"/>
          <p:nvPr/>
        </p:nvSpPr>
        <p:spPr>
          <a:xfrm rot="0">
            <a:off x="4348361" y="7450114"/>
            <a:ext cx="12501364" cy="1749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000">
                <a:solidFill>
                  <a:srgbClr val="110907"/>
                </a:solidFill>
                <a:latin typeface="Roboto"/>
                <a:ea typeface="Roboto"/>
                <a:cs typeface="Roboto"/>
                <a:sym typeface="Roboto"/>
              </a:rPr>
              <a:t>Group chats with roles and mentions</a:t>
            </a:r>
          </a:p>
          <a:p>
            <a:pPr algn="l">
              <a:lnSpc>
                <a:spcPts val="7000"/>
              </a:lnSpc>
            </a:pPr>
          </a:p>
        </p:txBody>
      </p:sp>
      <p:grpSp>
        <p:nvGrpSpPr>
          <p:cNvPr name="Group 27" id="27"/>
          <p:cNvGrpSpPr/>
          <p:nvPr/>
        </p:nvGrpSpPr>
        <p:grpSpPr>
          <a:xfrm rot="0">
            <a:off x="1009650" y="3486315"/>
            <a:ext cx="1665540" cy="1366080"/>
            <a:chOff x="0" y="0"/>
            <a:chExt cx="2220720" cy="1821440"/>
          </a:xfrm>
        </p:grpSpPr>
        <p:grpSp>
          <p:nvGrpSpPr>
            <p:cNvPr name="Group 28" id="28"/>
            <p:cNvGrpSpPr/>
            <p:nvPr/>
          </p:nvGrpSpPr>
          <p:grpSpPr>
            <a:xfrm rot="-5400000">
              <a:off x="353451" y="-45829"/>
              <a:ext cx="1674103" cy="2060434"/>
              <a:chOff x="0" y="0"/>
              <a:chExt cx="660400" cy="812800"/>
            </a:xfrm>
          </p:grpSpPr>
          <p:sp>
            <p:nvSpPr>
              <p:cNvPr name="Freeform 29" id="29"/>
              <p:cNvSpPr/>
              <p:nvPr/>
            </p:nvSpPr>
            <p:spPr>
              <a:xfrm flipH="false" flipV="false" rot="0">
                <a:off x="0" y="0"/>
                <a:ext cx="6604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660400">
                    <a:moveTo>
                      <a:pt x="220252" y="793731"/>
                    </a:moveTo>
                    <a:cubicBezTo>
                      <a:pt x="254109" y="805245"/>
                      <a:pt x="292600" y="812800"/>
                      <a:pt x="330378" y="812800"/>
                    </a:cubicBezTo>
                    <a:cubicBezTo>
                      <a:pt x="368157" y="812800"/>
                      <a:pt x="404509" y="806323"/>
                      <a:pt x="438009" y="794809"/>
                    </a:cubicBezTo>
                    <a:cubicBezTo>
                      <a:pt x="438723" y="794450"/>
                      <a:pt x="439435" y="794450"/>
                      <a:pt x="440148" y="794090"/>
                    </a:cubicBezTo>
                    <a:cubicBezTo>
                      <a:pt x="565955" y="748035"/>
                      <a:pt x="658618" y="626421"/>
                      <a:pt x="660400" y="484298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483939"/>
                    </a:lnTo>
                    <a:cubicBezTo>
                      <a:pt x="1782" y="627140"/>
                      <a:pt x="93019" y="748755"/>
                      <a:pt x="220252" y="793731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30" id="30"/>
              <p:cNvSpPr txBox="true"/>
              <p:nvPr/>
            </p:nvSpPr>
            <p:spPr>
              <a:xfrm>
                <a:off x="0" y="-38100"/>
                <a:ext cx="660400" cy="7239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31" id="31"/>
            <p:cNvSpPr txBox="true"/>
            <p:nvPr/>
          </p:nvSpPr>
          <p:spPr>
            <a:xfrm rot="0">
              <a:off x="0" y="314325"/>
              <a:ext cx="2220720" cy="15043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559"/>
                </a:lnSpc>
              </a:pPr>
              <a:r>
                <a:rPr lang="en-US" sz="9000">
                  <a:solidFill>
                    <a:srgbClr val="DBDBD5"/>
                  </a:solidFill>
                  <a:latin typeface="EFCO Brookshire"/>
                  <a:ea typeface="EFCO Brookshire"/>
                  <a:cs typeface="EFCO Brookshire"/>
                  <a:sym typeface="EFCO Brookshire"/>
                </a:rPr>
                <a:t>1</a:t>
              </a: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1009650" y="5368342"/>
            <a:ext cx="1665540" cy="1363980"/>
            <a:chOff x="0" y="0"/>
            <a:chExt cx="2220720" cy="1818640"/>
          </a:xfrm>
        </p:grpSpPr>
        <p:grpSp>
          <p:nvGrpSpPr>
            <p:cNvPr name="Group 33" id="33"/>
            <p:cNvGrpSpPr/>
            <p:nvPr/>
          </p:nvGrpSpPr>
          <p:grpSpPr>
            <a:xfrm rot="-5400000">
              <a:off x="353451" y="-48629"/>
              <a:ext cx="1674103" cy="2060434"/>
              <a:chOff x="0" y="0"/>
              <a:chExt cx="660400" cy="812800"/>
            </a:xfrm>
          </p:grpSpPr>
          <p:sp>
            <p:nvSpPr>
              <p:cNvPr name="Freeform 34" id="34"/>
              <p:cNvSpPr/>
              <p:nvPr/>
            </p:nvSpPr>
            <p:spPr>
              <a:xfrm flipH="false" flipV="false" rot="0">
                <a:off x="0" y="0"/>
                <a:ext cx="6604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660400">
                    <a:moveTo>
                      <a:pt x="220252" y="793731"/>
                    </a:moveTo>
                    <a:cubicBezTo>
                      <a:pt x="254109" y="805245"/>
                      <a:pt x="292600" y="812800"/>
                      <a:pt x="330378" y="812800"/>
                    </a:cubicBezTo>
                    <a:cubicBezTo>
                      <a:pt x="368157" y="812800"/>
                      <a:pt x="404509" y="806323"/>
                      <a:pt x="438009" y="794809"/>
                    </a:cubicBezTo>
                    <a:cubicBezTo>
                      <a:pt x="438723" y="794450"/>
                      <a:pt x="439435" y="794450"/>
                      <a:pt x="440148" y="794090"/>
                    </a:cubicBezTo>
                    <a:cubicBezTo>
                      <a:pt x="565955" y="748035"/>
                      <a:pt x="658618" y="626421"/>
                      <a:pt x="660400" y="484298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483939"/>
                    </a:lnTo>
                    <a:cubicBezTo>
                      <a:pt x="1782" y="627140"/>
                      <a:pt x="93019" y="748755"/>
                      <a:pt x="220252" y="793731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35" id="35"/>
              <p:cNvSpPr txBox="true"/>
              <p:nvPr/>
            </p:nvSpPr>
            <p:spPr>
              <a:xfrm>
                <a:off x="0" y="-38100"/>
                <a:ext cx="660400" cy="7239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36" id="36"/>
            <p:cNvSpPr txBox="true"/>
            <p:nvPr/>
          </p:nvSpPr>
          <p:spPr>
            <a:xfrm rot="0">
              <a:off x="0" y="314325"/>
              <a:ext cx="2220720" cy="15043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559"/>
                </a:lnSpc>
              </a:pPr>
              <a:r>
                <a:rPr lang="en-US" sz="9000">
                  <a:solidFill>
                    <a:srgbClr val="DBDBD5"/>
                  </a:solidFill>
                  <a:latin typeface="EFCO Brookshire"/>
                  <a:ea typeface="EFCO Brookshire"/>
                  <a:cs typeface="EFCO Brookshire"/>
                  <a:sym typeface="EFCO Brookshire"/>
                </a:rPr>
                <a:t>2</a:t>
              </a:r>
            </a:p>
          </p:txBody>
        </p:sp>
      </p:grpSp>
      <p:grpSp>
        <p:nvGrpSpPr>
          <p:cNvPr name="Group 37" id="37"/>
          <p:cNvGrpSpPr/>
          <p:nvPr/>
        </p:nvGrpSpPr>
        <p:grpSpPr>
          <a:xfrm rot="0">
            <a:off x="1009650" y="7330019"/>
            <a:ext cx="1665540" cy="1363980"/>
            <a:chOff x="0" y="0"/>
            <a:chExt cx="2220720" cy="1818640"/>
          </a:xfrm>
        </p:grpSpPr>
        <p:grpSp>
          <p:nvGrpSpPr>
            <p:cNvPr name="Group 38" id="38"/>
            <p:cNvGrpSpPr/>
            <p:nvPr/>
          </p:nvGrpSpPr>
          <p:grpSpPr>
            <a:xfrm rot="-5400000">
              <a:off x="353451" y="-120897"/>
              <a:ext cx="1674103" cy="2060434"/>
              <a:chOff x="0" y="0"/>
              <a:chExt cx="660400" cy="812800"/>
            </a:xfrm>
          </p:grpSpPr>
          <p:sp>
            <p:nvSpPr>
              <p:cNvPr name="Freeform 39" id="39"/>
              <p:cNvSpPr/>
              <p:nvPr/>
            </p:nvSpPr>
            <p:spPr>
              <a:xfrm flipH="false" flipV="false" rot="0">
                <a:off x="0" y="0"/>
                <a:ext cx="6604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660400">
                    <a:moveTo>
                      <a:pt x="220252" y="793731"/>
                    </a:moveTo>
                    <a:cubicBezTo>
                      <a:pt x="254109" y="805245"/>
                      <a:pt x="292600" y="812800"/>
                      <a:pt x="330378" y="812800"/>
                    </a:cubicBezTo>
                    <a:cubicBezTo>
                      <a:pt x="368157" y="812800"/>
                      <a:pt x="404509" y="806323"/>
                      <a:pt x="438009" y="794809"/>
                    </a:cubicBezTo>
                    <a:cubicBezTo>
                      <a:pt x="438723" y="794450"/>
                      <a:pt x="439435" y="794450"/>
                      <a:pt x="440148" y="794090"/>
                    </a:cubicBezTo>
                    <a:cubicBezTo>
                      <a:pt x="565955" y="748035"/>
                      <a:pt x="658618" y="626421"/>
                      <a:pt x="660400" y="484298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483939"/>
                    </a:lnTo>
                    <a:cubicBezTo>
                      <a:pt x="1782" y="627140"/>
                      <a:pt x="93019" y="748755"/>
                      <a:pt x="220252" y="793731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40" id="40"/>
              <p:cNvSpPr txBox="true"/>
              <p:nvPr/>
            </p:nvSpPr>
            <p:spPr>
              <a:xfrm>
                <a:off x="0" y="-38100"/>
                <a:ext cx="660400" cy="7239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41" id="41"/>
            <p:cNvSpPr txBox="true"/>
            <p:nvPr/>
          </p:nvSpPr>
          <p:spPr>
            <a:xfrm rot="0">
              <a:off x="0" y="314325"/>
              <a:ext cx="2220720" cy="15043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559"/>
                </a:lnSpc>
              </a:pPr>
              <a:r>
                <a:rPr lang="en-US" sz="9000">
                  <a:solidFill>
                    <a:srgbClr val="DBDBD5"/>
                  </a:solidFill>
                  <a:latin typeface="EFCO Brookshire"/>
                  <a:ea typeface="EFCO Brookshire"/>
                  <a:cs typeface="EFCO Brookshire"/>
                  <a:sym typeface="EFCO Brookshire"/>
                </a:rPr>
                <a:t>3</a:t>
              </a:r>
            </a:p>
          </p:txBody>
        </p:sp>
      </p:grpSp>
      <p:sp>
        <p:nvSpPr>
          <p:cNvPr name="Freeform 42" id="42"/>
          <p:cNvSpPr/>
          <p:nvPr/>
        </p:nvSpPr>
        <p:spPr>
          <a:xfrm flipH="true" flipV="false" rot="0">
            <a:off x="126269" y="242429"/>
            <a:ext cx="5745543" cy="1946114"/>
          </a:xfrm>
          <a:custGeom>
            <a:avLst/>
            <a:gdLst/>
            <a:ahLst/>
            <a:cxnLst/>
            <a:rect r="r" b="b" t="t" l="l"/>
            <a:pathLst>
              <a:path h="1946114" w="5745543">
                <a:moveTo>
                  <a:pt x="5745542" y="0"/>
                </a:moveTo>
                <a:lnTo>
                  <a:pt x="0" y="0"/>
                </a:lnTo>
                <a:lnTo>
                  <a:pt x="0" y="1946113"/>
                </a:lnTo>
                <a:lnTo>
                  <a:pt x="5745542" y="1946113"/>
                </a:lnTo>
                <a:lnTo>
                  <a:pt x="574554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AC0A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65482" y="1180311"/>
            <a:ext cx="16302115" cy="8187015"/>
            <a:chOff x="0" y="0"/>
            <a:chExt cx="4830665" cy="242598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30664" cy="2425987"/>
            </a:xfrm>
            <a:custGeom>
              <a:avLst/>
              <a:gdLst/>
              <a:ahLst/>
              <a:cxnLst/>
              <a:rect r="r" b="b" t="t" l="l"/>
              <a:pathLst>
                <a:path h="2425987" w="4830664">
                  <a:moveTo>
                    <a:pt x="7124" y="0"/>
                  </a:moveTo>
                  <a:lnTo>
                    <a:pt x="4823541" y="0"/>
                  </a:lnTo>
                  <a:cubicBezTo>
                    <a:pt x="4827475" y="0"/>
                    <a:pt x="4830664" y="3189"/>
                    <a:pt x="4830664" y="7124"/>
                  </a:cubicBezTo>
                  <a:lnTo>
                    <a:pt x="4830664" y="2418864"/>
                  </a:lnTo>
                  <a:cubicBezTo>
                    <a:pt x="4830664" y="2420753"/>
                    <a:pt x="4829914" y="2422565"/>
                    <a:pt x="4828578" y="2423901"/>
                  </a:cubicBezTo>
                  <a:cubicBezTo>
                    <a:pt x="4827242" y="2425237"/>
                    <a:pt x="4825430" y="2425987"/>
                    <a:pt x="4823541" y="2425987"/>
                  </a:cubicBezTo>
                  <a:lnTo>
                    <a:pt x="7124" y="2425987"/>
                  </a:lnTo>
                  <a:cubicBezTo>
                    <a:pt x="5234" y="2425987"/>
                    <a:pt x="3422" y="2425237"/>
                    <a:pt x="2086" y="2423901"/>
                  </a:cubicBezTo>
                  <a:cubicBezTo>
                    <a:pt x="751" y="2422565"/>
                    <a:pt x="0" y="2420753"/>
                    <a:pt x="0" y="2418864"/>
                  </a:cubicBezTo>
                  <a:lnTo>
                    <a:pt x="0" y="7124"/>
                  </a:lnTo>
                  <a:cubicBezTo>
                    <a:pt x="0" y="5234"/>
                    <a:pt x="751" y="3422"/>
                    <a:pt x="2086" y="2086"/>
                  </a:cubicBezTo>
                  <a:cubicBezTo>
                    <a:pt x="3422" y="751"/>
                    <a:pt x="5234" y="0"/>
                    <a:pt x="7124" y="0"/>
                  </a:cubicBezTo>
                  <a:close/>
                </a:path>
              </a:pathLst>
            </a:custGeom>
            <a:solidFill>
              <a:srgbClr val="11090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30665" cy="24640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8700" y="1028700"/>
            <a:ext cx="16302115" cy="8187015"/>
            <a:chOff x="0" y="0"/>
            <a:chExt cx="4830665" cy="242598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830664" cy="2425987"/>
            </a:xfrm>
            <a:custGeom>
              <a:avLst/>
              <a:gdLst/>
              <a:ahLst/>
              <a:cxnLst/>
              <a:rect r="r" b="b" t="t" l="l"/>
              <a:pathLst>
                <a:path h="2425987" w="4830664">
                  <a:moveTo>
                    <a:pt x="7124" y="0"/>
                  </a:moveTo>
                  <a:lnTo>
                    <a:pt x="4823541" y="0"/>
                  </a:lnTo>
                  <a:cubicBezTo>
                    <a:pt x="4827475" y="0"/>
                    <a:pt x="4830664" y="3189"/>
                    <a:pt x="4830664" y="7124"/>
                  </a:cubicBezTo>
                  <a:lnTo>
                    <a:pt x="4830664" y="2418864"/>
                  </a:lnTo>
                  <a:cubicBezTo>
                    <a:pt x="4830664" y="2420753"/>
                    <a:pt x="4829914" y="2422565"/>
                    <a:pt x="4828578" y="2423901"/>
                  </a:cubicBezTo>
                  <a:cubicBezTo>
                    <a:pt x="4827242" y="2425237"/>
                    <a:pt x="4825430" y="2425987"/>
                    <a:pt x="4823541" y="2425987"/>
                  </a:cubicBezTo>
                  <a:lnTo>
                    <a:pt x="7124" y="2425987"/>
                  </a:lnTo>
                  <a:cubicBezTo>
                    <a:pt x="5234" y="2425987"/>
                    <a:pt x="3422" y="2425237"/>
                    <a:pt x="2086" y="2423901"/>
                  </a:cubicBezTo>
                  <a:cubicBezTo>
                    <a:pt x="751" y="2422565"/>
                    <a:pt x="0" y="2420753"/>
                    <a:pt x="0" y="2418864"/>
                  </a:cubicBezTo>
                  <a:lnTo>
                    <a:pt x="0" y="7124"/>
                  </a:lnTo>
                  <a:cubicBezTo>
                    <a:pt x="0" y="5234"/>
                    <a:pt x="751" y="3422"/>
                    <a:pt x="2086" y="2086"/>
                  </a:cubicBezTo>
                  <a:cubicBezTo>
                    <a:pt x="3422" y="751"/>
                    <a:pt x="5234" y="0"/>
                    <a:pt x="7124" y="0"/>
                  </a:cubicBezTo>
                  <a:close/>
                </a:path>
              </a:pathLst>
            </a:custGeom>
            <a:solidFill>
              <a:srgbClr val="DBDBD5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830665" cy="24640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4888691" y="1301765"/>
            <a:ext cx="8510618" cy="1773555"/>
            <a:chOff x="0" y="0"/>
            <a:chExt cx="2521878" cy="52554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521878" cy="525542"/>
            </a:xfrm>
            <a:custGeom>
              <a:avLst/>
              <a:gdLst/>
              <a:ahLst/>
              <a:cxnLst/>
              <a:rect r="r" b="b" t="t" l="l"/>
              <a:pathLst>
                <a:path h="525542" w="2521878">
                  <a:moveTo>
                    <a:pt x="13645" y="0"/>
                  </a:moveTo>
                  <a:lnTo>
                    <a:pt x="2508233" y="0"/>
                  </a:lnTo>
                  <a:cubicBezTo>
                    <a:pt x="2511852" y="0"/>
                    <a:pt x="2515322" y="1438"/>
                    <a:pt x="2517881" y="3997"/>
                  </a:cubicBezTo>
                  <a:cubicBezTo>
                    <a:pt x="2520440" y="6556"/>
                    <a:pt x="2521878" y="10026"/>
                    <a:pt x="2521878" y="13645"/>
                  </a:cubicBezTo>
                  <a:lnTo>
                    <a:pt x="2521878" y="511897"/>
                  </a:lnTo>
                  <a:cubicBezTo>
                    <a:pt x="2521878" y="515516"/>
                    <a:pt x="2520440" y="518987"/>
                    <a:pt x="2517881" y="521546"/>
                  </a:cubicBezTo>
                  <a:cubicBezTo>
                    <a:pt x="2515322" y="524105"/>
                    <a:pt x="2511852" y="525542"/>
                    <a:pt x="2508233" y="525542"/>
                  </a:cubicBezTo>
                  <a:lnTo>
                    <a:pt x="13645" y="525542"/>
                  </a:lnTo>
                  <a:cubicBezTo>
                    <a:pt x="10026" y="525542"/>
                    <a:pt x="6556" y="524105"/>
                    <a:pt x="3997" y="521546"/>
                  </a:cubicBezTo>
                  <a:cubicBezTo>
                    <a:pt x="1438" y="518987"/>
                    <a:pt x="0" y="515516"/>
                    <a:pt x="0" y="511897"/>
                  </a:cubicBezTo>
                  <a:lnTo>
                    <a:pt x="0" y="13645"/>
                  </a:lnTo>
                  <a:cubicBezTo>
                    <a:pt x="0" y="10026"/>
                    <a:pt x="1438" y="6556"/>
                    <a:pt x="3997" y="3997"/>
                  </a:cubicBezTo>
                  <a:cubicBezTo>
                    <a:pt x="6556" y="1438"/>
                    <a:pt x="10026" y="0"/>
                    <a:pt x="1364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110907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2521878" cy="5636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5041091" y="1454165"/>
            <a:ext cx="8510618" cy="1773555"/>
            <a:chOff x="0" y="0"/>
            <a:chExt cx="2521878" cy="52554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521878" cy="525542"/>
            </a:xfrm>
            <a:custGeom>
              <a:avLst/>
              <a:gdLst/>
              <a:ahLst/>
              <a:cxnLst/>
              <a:rect r="r" b="b" t="t" l="l"/>
              <a:pathLst>
                <a:path h="525542" w="2521878">
                  <a:moveTo>
                    <a:pt x="13645" y="0"/>
                  </a:moveTo>
                  <a:lnTo>
                    <a:pt x="2508233" y="0"/>
                  </a:lnTo>
                  <a:cubicBezTo>
                    <a:pt x="2511852" y="0"/>
                    <a:pt x="2515322" y="1438"/>
                    <a:pt x="2517881" y="3997"/>
                  </a:cubicBezTo>
                  <a:cubicBezTo>
                    <a:pt x="2520440" y="6556"/>
                    <a:pt x="2521878" y="10026"/>
                    <a:pt x="2521878" y="13645"/>
                  </a:cubicBezTo>
                  <a:lnTo>
                    <a:pt x="2521878" y="511897"/>
                  </a:lnTo>
                  <a:cubicBezTo>
                    <a:pt x="2521878" y="515516"/>
                    <a:pt x="2520440" y="518987"/>
                    <a:pt x="2517881" y="521546"/>
                  </a:cubicBezTo>
                  <a:cubicBezTo>
                    <a:pt x="2515322" y="524105"/>
                    <a:pt x="2511852" y="525542"/>
                    <a:pt x="2508233" y="525542"/>
                  </a:cubicBezTo>
                  <a:lnTo>
                    <a:pt x="13645" y="525542"/>
                  </a:lnTo>
                  <a:cubicBezTo>
                    <a:pt x="10026" y="525542"/>
                    <a:pt x="6556" y="524105"/>
                    <a:pt x="3997" y="521546"/>
                  </a:cubicBezTo>
                  <a:cubicBezTo>
                    <a:pt x="1438" y="518987"/>
                    <a:pt x="0" y="515516"/>
                    <a:pt x="0" y="511897"/>
                  </a:cubicBezTo>
                  <a:lnTo>
                    <a:pt x="0" y="13645"/>
                  </a:lnTo>
                  <a:cubicBezTo>
                    <a:pt x="0" y="10026"/>
                    <a:pt x="1438" y="6556"/>
                    <a:pt x="3997" y="3997"/>
                  </a:cubicBezTo>
                  <a:cubicBezTo>
                    <a:pt x="6556" y="1438"/>
                    <a:pt x="10026" y="0"/>
                    <a:pt x="1364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110907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2521878" cy="5636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5029223" y="1758765"/>
            <a:ext cx="8510618" cy="13929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92"/>
              </a:lnSpc>
            </a:pPr>
            <a:r>
              <a:rPr lang="en-US" sz="6300">
                <a:solidFill>
                  <a:srgbClr val="110907"/>
                </a:solidFill>
                <a:latin typeface="EFCO Brookshire"/>
                <a:ea typeface="EFCO Brookshire"/>
                <a:cs typeface="EFCO Brookshire"/>
                <a:sym typeface="EFCO Brookshire"/>
              </a:rPr>
              <a:t>1-on-1 private chat with status indicators</a:t>
            </a:r>
          </a:p>
        </p:txBody>
      </p:sp>
      <p:sp>
        <p:nvSpPr>
          <p:cNvPr name="Freeform 15" id="15"/>
          <p:cNvSpPr/>
          <p:nvPr/>
        </p:nvSpPr>
        <p:spPr>
          <a:xfrm flipH="true" flipV="false" rot="0">
            <a:off x="126269" y="242429"/>
            <a:ext cx="5745543" cy="1946114"/>
          </a:xfrm>
          <a:custGeom>
            <a:avLst/>
            <a:gdLst/>
            <a:ahLst/>
            <a:cxnLst/>
            <a:rect r="r" b="b" t="t" l="l"/>
            <a:pathLst>
              <a:path h="1946114" w="5745543">
                <a:moveTo>
                  <a:pt x="5745542" y="0"/>
                </a:moveTo>
                <a:lnTo>
                  <a:pt x="0" y="0"/>
                </a:lnTo>
                <a:lnTo>
                  <a:pt x="0" y="1946113"/>
                </a:lnTo>
                <a:lnTo>
                  <a:pt x="5745542" y="1946113"/>
                </a:lnTo>
                <a:lnTo>
                  <a:pt x="574554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3493371" y="3748731"/>
            <a:ext cx="11301259" cy="5466984"/>
          </a:xfrm>
          <a:custGeom>
            <a:avLst/>
            <a:gdLst/>
            <a:ahLst/>
            <a:cxnLst/>
            <a:rect r="r" b="b" t="t" l="l"/>
            <a:pathLst>
              <a:path h="5466984" w="11301259">
                <a:moveTo>
                  <a:pt x="0" y="0"/>
                </a:moveTo>
                <a:lnTo>
                  <a:pt x="11301258" y="0"/>
                </a:lnTo>
                <a:lnTo>
                  <a:pt x="11301258" y="5466984"/>
                </a:lnTo>
                <a:lnTo>
                  <a:pt x="0" y="546698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AC0A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65482" y="1180311"/>
            <a:ext cx="16302115" cy="8187015"/>
            <a:chOff x="0" y="0"/>
            <a:chExt cx="4830665" cy="242598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30664" cy="2425987"/>
            </a:xfrm>
            <a:custGeom>
              <a:avLst/>
              <a:gdLst/>
              <a:ahLst/>
              <a:cxnLst/>
              <a:rect r="r" b="b" t="t" l="l"/>
              <a:pathLst>
                <a:path h="2425987" w="4830664">
                  <a:moveTo>
                    <a:pt x="7124" y="0"/>
                  </a:moveTo>
                  <a:lnTo>
                    <a:pt x="4823541" y="0"/>
                  </a:lnTo>
                  <a:cubicBezTo>
                    <a:pt x="4827475" y="0"/>
                    <a:pt x="4830664" y="3189"/>
                    <a:pt x="4830664" y="7124"/>
                  </a:cubicBezTo>
                  <a:lnTo>
                    <a:pt x="4830664" y="2418864"/>
                  </a:lnTo>
                  <a:cubicBezTo>
                    <a:pt x="4830664" y="2420753"/>
                    <a:pt x="4829914" y="2422565"/>
                    <a:pt x="4828578" y="2423901"/>
                  </a:cubicBezTo>
                  <a:cubicBezTo>
                    <a:pt x="4827242" y="2425237"/>
                    <a:pt x="4825430" y="2425987"/>
                    <a:pt x="4823541" y="2425987"/>
                  </a:cubicBezTo>
                  <a:lnTo>
                    <a:pt x="7124" y="2425987"/>
                  </a:lnTo>
                  <a:cubicBezTo>
                    <a:pt x="5234" y="2425987"/>
                    <a:pt x="3422" y="2425237"/>
                    <a:pt x="2086" y="2423901"/>
                  </a:cubicBezTo>
                  <a:cubicBezTo>
                    <a:pt x="751" y="2422565"/>
                    <a:pt x="0" y="2420753"/>
                    <a:pt x="0" y="2418864"/>
                  </a:cubicBezTo>
                  <a:lnTo>
                    <a:pt x="0" y="7124"/>
                  </a:lnTo>
                  <a:cubicBezTo>
                    <a:pt x="0" y="5234"/>
                    <a:pt x="751" y="3422"/>
                    <a:pt x="2086" y="2086"/>
                  </a:cubicBezTo>
                  <a:cubicBezTo>
                    <a:pt x="3422" y="751"/>
                    <a:pt x="5234" y="0"/>
                    <a:pt x="7124" y="0"/>
                  </a:cubicBezTo>
                  <a:close/>
                </a:path>
              </a:pathLst>
            </a:custGeom>
            <a:solidFill>
              <a:srgbClr val="11090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30665" cy="24640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8700" y="1028700"/>
            <a:ext cx="16302115" cy="8187015"/>
            <a:chOff x="0" y="0"/>
            <a:chExt cx="4830665" cy="242598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830664" cy="2425987"/>
            </a:xfrm>
            <a:custGeom>
              <a:avLst/>
              <a:gdLst/>
              <a:ahLst/>
              <a:cxnLst/>
              <a:rect r="r" b="b" t="t" l="l"/>
              <a:pathLst>
                <a:path h="2425987" w="4830664">
                  <a:moveTo>
                    <a:pt x="7124" y="0"/>
                  </a:moveTo>
                  <a:lnTo>
                    <a:pt x="4823541" y="0"/>
                  </a:lnTo>
                  <a:cubicBezTo>
                    <a:pt x="4827475" y="0"/>
                    <a:pt x="4830664" y="3189"/>
                    <a:pt x="4830664" y="7124"/>
                  </a:cubicBezTo>
                  <a:lnTo>
                    <a:pt x="4830664" y="2418864"/>
                  </a:lnTo>
                  <a:cubicBezTo>
                    <a:pt x="4830664" y="2420753"/>
                    <a:pt x="4829914" y="2422565"/>
                    <a:pt x="4828578" y="2423901"/>
                  </a:cubicBezTo>
                  <a:cubicBezTo>
                    <a:pt x="4827242" y="2425237"/>
                    <a:pt x="4825430" y="2425987"/>
                    <a:pt x="4823541" y="2425987"/>
                  </a:cubicBezTo>
                  <a:lnTo>
                    <a:pt x="7124" y="2425987"/>
                  </a:lnTo>
                  <a:cubicBezTo>
                    <a:pt x="5234" y="2425987"/>
                    <a:pt x="3422" y="2425237"/>
                    <a:pt x="2086" y="2423901"/>
                  </a:cubicBezTo>
                  <a:cubicBezTo>
                    <a:pt x="751" y="2422565"/>
                    <a:pt x="0" y="2420753"/>
                    <a:pt x="0" y="2418864"/>
                  </a:cubicBezTo>
                  <a:lnTo>
                    <a:pt x="0" y="7124"/>
                  </a:lnTo>
                  <a:cubicBezTo>
                    <a:pt x="0" y="5234"/>
                    <a:pt x="751" y="3422"/>
                    <a:pt x="2086" y="2086"/>
                  </a:cubicBezTo>
                  <a:cubicBezTo>
                    <a:pt x="3422" y="751"/>
                    <a:pt x="5234" y="0"/>
                    <a:pt x="7124" y="0"/>
                  </a:cubicBezTo>
                  <a:close/>
                </a:path>
              </a:pathLst>
            </a:custGeom>
            <a:solidFill>
              <a:srgbClr val="DBDBD5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830665" cy="24640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4888691" y="1301765"/>
            <a:ext cx="8510618" cy="1773555"/>
            <a:chOff x="0" y="0"/>
            <a:chExt cx="2521878" cy="52554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521878" cy="525542"/>
            </a:xfrm>
            <a:custGeom>
              <a:avLst/>
              <a:gdLst/>
              <a:ahLst/>
              <a:cxnLst/>
              <a:rect r="r" b="b" t="t" l="l"/>
              <a:pathLst>
                <a:path h="525542" w="2521878">
                  <a:moveTo>
                    <a:pt x="13645" y="0"/>
                  </a:moveTo>
                  <a:lnTo>
                    <a:pt x="2508233" y="0"/>
                  </a:lnTo>
                  <a:cubicBezTo>
                    <a:pt x="2511852" y="0"/>
                    <a:pt x="2515322" y="1438"/>
                    <a:pt x="2517881" y="3997"/>
                  </a:cubicBezTo>
                  <a:cubicBezTo>
                    <a:pt x="2520440" y="6556"/>
                    <a:pt x="2521878" y="10026"/>
                    <a:pt x="2521878" y="13645"/>
                  </a:cubicBezTo>
                  <a:lnTo>
                    <a:pt x="2521878" y="511897"/>
                  </a:lnTo>
                  <a:cubicBezTo>
                    <a:pt x="2521878" y="515516"/>
                    <a:pt x="2520440" y="518987"/>
                    <a:pt x="2517881" y="521546"/>
                  </a:cubicBezTo>
                  <a:cubicBezTo>
                    <a:pt x="2515322" y="524105"/>
                    <a:pt x="2511852" y="525542"/>
                    <a:pt x="2508233" y="525542"/>
                  </a:cubicBezTo>
                  <a:lnTo>
                    <a:pt x="13645" y="525542"/>
                  </a:lnTo>
                  <a:cubicBezTo>
                    <a:pt x="10026" y="525542"/>
                    <a:pt x="6556" y="524105"/>
                    <a:pt x="3997" y="521546"/>
                  </a:cubicBezTo>
                  <a:cubicBezTo>
                    <a:pt x="1438" y="518987"/>
                    <a:pt x="0" y="515516"/>
                    <a:pt x="0" y="511897"/>
                  </a:cubicBezTo>
                  <a:lnTo>
                    <a:pt x="0" y="13645"/>
                  </a:lnTo>
                  <a:cubicBezTo>
                    <a:pt x="0" y="10026"/>
                    <a:pt x="1438" y="6556"/>
                    <a:pt x="3997" y="3997"/>
                  </a:cubicBezTo>
                  <a:cubicBezTo>
                    <a:pt x="6556" y="1438"/>
                    <a:pt x="10026" y="0"/>
                    <a:pt x="1364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110907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2521878" cy="5636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5041091" y="1454165"/>
            <a:ext cx="8510618" cy="1773555"/>
            <a:chOff x="0" y="0"/>
            <a:chExt cx="2521878" cy="52554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521878" cy="525542"/>
            </a:xfrm>
            <a:custGeom>
              <a:avLst/>
              <a:gdLst/>
              <a:ahLst/>
              <a:cxnLst/>
              <a:rect r="r" b="b" t="t" l="l"/>
              <a:pathLst>
                <a:path h="525542" w="2521878">
                  <a:moveTo>
                    <a:pt x="13645" y="0"/>
                  </a:moveTo>
                  <a:lnTo>
                    <a:pt x="2508233" y="0"/>
                  </a:lnTo>
                  <a:cubicBezTo>
                    <a:pt x="2511852" y="0"/>
                    <a:pt x="2515322" y="1438"/>
                    <a:pt x="2517881" y="3997"/>
                  </a:cubicBezTo>
                  <a:cubicBezTo>
                    <a:pt x="2520440" y="6556"/>
                    <a:pt x="2521878" y="10026"/>
                    <a:pt x="2521878" y="13645"/>
                  </a:cubicBezTo>
                  <a:lnTo>
                    <a:pt x="2521878" y="511897"/>
                  </a:lnTo>
                  <a:cubicBezTo>
                    <a:pt x="2521878" y="515516"/>
                    <a:pt x="2520440" y="518987"/>
                    <a:pt x="2517881" y="521546"/>
                  </a:cubicBezTo>
                  <a:cubicBezTo>
                    <a:pt x="2515322" y="524105"/>
                    <a:pt x="2511852" y="525542"/>
                    <a:pt x="2508233" y="525542"/>
                  </a:cubicBezTo>
                  <a:lnTo>
                    <a:pt x="13645" y="525542"/>
                  </a:lnTo>
                  <a:cubicBezTo>
                    <a:pt x="10026" y="525542"/>
                    <a:pt x="6556" y="524105"/>
                    <a:pt x="3997" y="521546"/>
                  </a:cubicBezTo>
                  <a:cubicBezTo>
                    <a:pt x="1438" y="518987"/>
                    <a:pt x="0" y="515516"/>
                    <a:pt x="0" y="511897"/>
                  </a:cubicBezTo>
                  <a:lnTo>
                    <a:pt x="0" y="13645"/>
                  </a:lnTo>
                  <a:cubicBezTo>
                    <a:pt x="0" y="10026"/>
                    <a:pt x="1438" y="6556"/>
                    <a:pt x="3997" y="3997"/>
                  </a:cubicBezTo>
                  <a:cubicBezTo>
                    <a:pt x="6556" y="1438"/>
                    <a:pt x="10026" y="0"/>
                    <a:pt x="1364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110907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2521878" cy="5636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5029223" y="1758765"/>
            <a:ext cx="8510618" cy="13929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92"/>
              </a:lnSpc>
            </a:pPr>
            <a:r>
              <a:rPr lang="en-US" sz="6300">
                <a:solidFill>
                  <a:srgbClr val="110907"/>
                </a:solidFill>
                <a:latin typeface="EFCO Brookshire"/>
                <a:ea typeface="EFCO Brookshire"/>
                <a:cs typeface="EFCO Brookshire"/>
                <a:sym typeface="EFCO Brookshire"/>
              </a:rPr>
              <a:t>1-on-1 private chat with status indicators</a:t>
            </a:r>
          </a:p>
        </p:txBody>
      </p:sp>
      <p:sp>
        <p:nvSpPr>
          <p:cNvPr name="Freeform 15" id="15"/>
          <p:cNvSpPr/>
          <p:nvPr/>
        </p:nvSpPr>
        <p:spPr>
          <a:xfrm flipH="true" flipV="false" rot="0">
            <a:off x="126269" y="242429"/>
            <a:ext cx="5745543" cy="1946114"/>
          </a:xfrm>
          <a:custGeom>
            <a:avLst/>
            <a:gdLst/>
            <a:ahLst/>
            <a:cxnLst/>
            <a:rect r="r" b="b" t="t" l="l"/>
            <a:pathLst>
              <a:path h="1946114" w="5745543">
                <a:moveTo>
                  <a:pt x="5745542" y="0"/>
                </a:moveTo>
                <a:lnTo>
                  <a:pt x="0" y="0"/>
                </a:lnTo>
                <a:lnTo>
                  <a:pt x="0" y="1946113"/>
                </a:lnTo>
                <a:lnTo>
                  <a:pt x="5745542" y="1946113"/>
                </a:lnTo>
                <a:lnTo>
                  <a:pt x="574554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3645771" y="3481953"/>
            <a:ext cx="11301259" cy="5466984"/>
          </a:xfrm>
          <a:custGeom>
            <a:avLst/>
            <a:gdLst/>
            <a:ahLst/>
            <a:cxnLst/>
            <a:rect r="r" b="b" t="t" l="l"/>
            <a:pathLst>
              <a:path h="5466984" w="11301259">
                <a:moveTo>
                  <a:pt x="0" y="0"/>
                </a:moveTo>
                <a:lnTo>
                  <a:pt x="11301258" y="0"/>
                </a:lnTo>
                <a:lnTo>
                  <a:pt x="11301258" y="5466984"/>
                </a:lnTo>
                <a:lnTo>
                  <a:pt x="0" y="546698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AC0A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65482" y="1180311"/>
            <a:ext cx="16302115" cy="8187015"/>
            <a:chOff x="0" y="0"/>
            <a:chExt cx="4830665" cy="242598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30664" cy="2425987"/>
            </a:xfrm>
            <a:custGeom>
              <a:avLst/>
              <a:gdLst/>
              <a:ahLst/>
              <a:cxnLst/>
              <a:rect r="r" b="b" t="t" l="l"/>
              <a:pathLst>
                <a:path h="2425987" w="4830664">
                  <a:moveTo>
                    <a:pt x="7124" y="0"/>
                  </a:moveTo>
                  <a:lnTo>
                    <a:pt x="4823541" y="0"/>
                  </a:lnTo>
                  <a:cubicBezTo>
                    <a:pt x="4827475" y="0"/>
                    <a:pt x="4830664" y="3189"/>
                    <a:pt x="4830664" y="7124"/>
                  </a:cubicBezTo>
                  <a:lnTo>
                    <a:pt x="4830664" y="2418864"/>
                  </a:lnTo>
                  <a:cubicBezTo>
                    <a:pt x="4830664" y="2420753"/>
                    <a:pt x="4829914" y="2422565"/>
                    <a:pt x="4828578" y="2423901"/>
                  </a:cubicBezTo>
                  <a:cubicBezTo>
                    <a:pt x="4827242" y="2425237"/>
                    <a:pt x="4825430" y="2425987"/>
                    <a:pt x="4823541" y="2425987"/>
                  </a:cubicBezTo>
                  <a:lnTo>
                    <a:pt x="7124" y="2425987"/>
                  </a:lnTo>
                  <a:cubicBezTo>
                    <a:pt x="5234" y="2425987"/>
                    <a:pt x="3422" y="2425237"/>
                    <a:pt x="2086" y="2423901"/>
                  </a:cubicBezTo>
                  <a:cubicBezTo>
                    <a:pt x="751" y="2422565"/>
                    <a:pt x="0" y="2420753"/>
                    <a:pt x="0" y="2418864"/>
                  </a:cubicBezTo>
                  <a:lnTo>
                    <a:pt x="0" y="7124"/>
                  </a:lnTo>
                  <a:cubicBezTo>
                    <a:pt x="0" y="5234"/>
                    <a:pt x="751" y="3422"/>
                    <a:pt x="2086" y="2086"/>
                  </a:cubicBezTo>
                  <a:cubicBezTo>
                    <a:pt x="3422" y="751"/>
                    <a:pt x="5234" y="0"/>
                    <a:pt x="7124" y="0"/>
                  </a:cubicBezTo>
                  <a:close/>
                </a:path>
              </a:pathLst>
            </a:custGeom>
            <a:solidFill>
              <a:srgbClr val="11090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30665" cy="24640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8700" y="1028700"/>
            <a:ext cx="16302115" cy="8187015"/>
            <a:chOff x="0" y="0"/>
            <a:chExt cx="4830665" cy="242598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830664" cy="2425987"/>
            </a:xfrm>
            <a:custGeom>
              <a:avLst/>
              <a:gdLst/>
              <a:ahLst/>
              <a:cxnLst/>
              <a:rect r="r" b="b" t="t" l="l"/>
              <a:pathLst>
                <a:path h="2425987" w="4830664">
                  <a:moveTo>
                    <a:pt x="7124" y="0"/>
                  </a:moveTo>
                  <a:lnTo>
                    <a:pt x="4823541" y="0"/>
                  </a:lnTo>
                  <a:cubicBezTo>
                    <a:pt x="4827475" y="0"/>
                    <a:pt x="4830664" y="3189"/>
                    <a:pt x="4830664" y="7124"/>
                  </a:cubicBezTo>
                  <a:lnTo>
                    <a:pt x="4830664" y="2418864"/>
                  </a:lnTo>
                  <a:cubicBezTo>
                    <a:pt x="4830664" y="2420753"/>
                    <a:pt x="4829914" y="2422565"/>
                    <a:pt x="4828578" y="2423901"/>
                  </a:cubicBezTo>
                  <a:cubicBezTo>
                    <a:pt x="4827242" y="2425237"/>
                    <a:pt x="4825430" y="2425987"/>
                    <a:pt x="4823541" y="2425987"/>
                  </a:cubicBezTo>
                  <a:lnTo>
                    <a:pt x="7124" y="2425987"/>
                  </a:lnTo>
                  <a:cubicBezTo>
                    <a:pt x="5234" y="2425987"/>
                    <a:pt x="3422" y="2425237"/>
                    <a:pt x="2086" y="2423901"/>
                  </a:cubicBezTo>
                  <a:cubicBezTo>
                    <a:pt x="751" y="2422565"/>
                    <a:pt x="0" y="2420753"/>
                    <a:pt x="0" y="2418864"/>
                  </a:cubicBezTo>
                  <a:lnTo>
                    <a:pt x="0" y="7124"/>
                  </a:lnTo>
                  <a:cubicBezTo>
                    <a:pt x="0" y="5234"/>
                    <a:pt x="751" y="3422"/>
                    <a:pt x="2086" y="2086"/>
                  </a:cubicBezTo>
                  <a:cubicBezTo>
                    <a:pt x="3422" y="751"/>
                    <a:pt x="5234" y="0"/>
                    <a:pt x="7124" y="0"/>
                  </a:cubicBezTo>
                  <a:close/>
                </a:path>
              </a:pathLst>
            </a:custGeom>
            <a:solidFill>
              <a:srgbClr val="DBDBD5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830665" cy="24640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4888691" y="1301765"/>
            <a:ext cx="8510618" cy="1773555"/>
            <a:chOff x="0" y="0"/>
            <a:chExt cx="2521878" cy="52554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521878" cy="525542"/>
            </a:xfrm>
            <a:custGeom>
              <a:avLst/>
              <a:gdLst/>
              <a:ahLst/>
              <a:cxnLst/>
              <a:rect r="r" b="b" t="t" l="l"/>
              <a:pathLst>
                <a:path h="525542" w="2521878">
                  <a:moveTo>
                    <a:pt x="13645" y="0"/>
                  </a:moveTo>
                  <a:lnTo>
                    <a:pt x="2508233" y="0"/>
                  </a:lnTo>
                  <a:cubicBezTo>
                    <a:pt x="2511852" y="0"/>
                    <a:pt x="2515322" y="1438"/>
                    <a:pt x="2517881" y="3997"/>
                  </a:cubicBezTo>
                  <a:cubicBezTo>
                    <a:pt x="2520440" y="6556"/>
                    <a:pt x="2521878" y="10026"/>
                    <a:pt x="2521878" y="13645"/>
                  </a:cubicBezTo>
                  <a:lnTo>
                    <a:pt x="2521878" y="511897"/>
                  </a:lnTo>
                  <a:cubicBezTo>
                    <a:pt x="2521878" y="515516"/>
                    <a:pt x="2520440" y="518987"/>
                    <a:pt x="2517881" y="521546"/>
                  </a:cubicBezTo>
                  <a:cubicBezTo>
                    <a:pt x="2515322" y="524105"/>
                    <a:pt x="2511852" y="525542"/>
                    <a:pt x="2508233" y="525542"/>
                  </a:cubicBezTo>
                  <a:lnTo>
                    <a:pt x="13645" y="525542"/>
                  </a:lnTo>
                  <a:cubicBezTo>
                    <a:pt x="10026" y="525542"/>
                    <a:pt x="6556" y="524105"/>
                    <a:pt x="3997" y="521546"/>
                  </a:cubicBezTo>
                  <a:cubicBezTo>
                    <a:pt x="1438" y="518987"/>
                    <a:pt x="0" y="515516"/>
                    <a:pt x="0" y="511897"/>
                  </a:cubicBezTo>
                  <a:lnTo>
                    <a:pt x="0" y="13645"/>
                  </a:lnTo>
                  <a:cubicBezTo>
                    <a:pt x="0" y="10026"/>
                    <a:pt x="1438" y="6556"/>
                    <a:pt x="3997" y="3997"/>
                  </a:cubicBezTo>
                  <a:cubicBezTo>
                    <a:pt x="6556" y="1438"/>
                    <a:pt x="10026" y="0"/>
                    <a:pt x="1364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110907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2521878" cy="5636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5041091" y="1454165"/>
            <a:ext cx="8510618" cy="1773555"/>
            <a:chOff x="0" y="0"/>
            <a:chExt cx="2521878" cy="52554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521878" cy="525542"/>
            </a:xfrm>
            <a:custGeom>
              <a:avLst/>
              <a:gdLst/>
              <a:ahLst/>
              <a:cxnLst/>
              <a:rect r="r" b="b" t="t" l="l"/>
              <a:pathLst>
                <a:path h="525542" w="2521878">
                  <a:moveTo>
                    <a:pt x="13645" y="0"/>
                  </a:moveTo>
                  <a:lnTo>
                    <a:pt x="2508233" y="0"/>
                  </a:lnTo>
                  <a:cubicBezTo>
                    <a:pt x="2511852" y="0"/>
                    <a:pt x="2515322" y="1438"/>
                    <a:pt x="2517881" y="3997"/>
                  </a:cubicBezTo>
                  <a:cubicBezTo>
                    <a:pt x="2520440" y="6556"/>
                    <a:pt x="2521878" y="10026"/>
                    <a:pt x="2521878" y="13645"/>
                  </a:cubicBezTo>
                  <a:lnTo>
                    <a:pt x="2521878" y="511897"/>
                  </a:lnTo>
                  <a:cubicBezTo>
                    <a:pt x="2521878" y="515516"/>
                    <a:pt x="2520440" y="518987"/>
                    <a:pt x="2517881" y="521546"/>
                  </a:cubicBezTo>
                  <a:cubicBezTo>
                    <a:pt x="2515322" y="524105"/>
                    <a:pt x="2511852" y="525542"/>
                    <a:pt x="2508233" y="525542"/>
                  </a:cubicBezTo>
                  <a:lnTo>
                    <a:pt x="13645" y="525542"/>
                  </a:lnTo>
                  <a:cubicBezTo>
                    <a:pt x="10026" y="525542"/>
                    <a:pt x="6556" y="524105"/>
                    <a:pt x="3997" y="521546"/>
                  </a:cubicBezTo>
                  <a:cubicBezTo>
                    <a:pt x="1438" y="518987"/>
                    <a:pt x="0" y="515516"/>
                    <a:pt x="0" y="511897"/>
                  </a:cubicBezTo>
                  <a:lnTo>
                    <a:pt x="0" y="13645"/>
                  </a:lnTo>
                  <a:cubicBezTo>
                    <a:pt x="0" y="10026"/>
                    <a:pt x="1438" y="6556"/>
                    <a:pt x="3997" y="3997"/>
                  </a:cubicBezTo>
                  <a:cubicBezTo>
                    <a:pt x="6556" y="1438"/>
                    <a:pt x="10026" y="0"/>
                    <a:pt x="1364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110907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2521878" cy="5636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5029223" y="1758765"/>
            <a:ext cx="8510618" cy="13929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92"/>
              </a:lnSpc>
            </a:pPr>
            <a:r>
              <a:rPr lang="en-US" sz="6300">
                <a:solidFill>
                  <a:srgbClr val="110907"/>
                </a:solidFill>
                <a:latin typeface="EFCO Brookshire"/>
                <a:ea typeface="EFCO Brookshire"/>
                <a:cs typeface="EFCO Brookshire"/>
                <a:sym typeface="EFCO Brookshire"/>
              </a:rPr>
              <a:t>Typing indicator, online/offline presence</a:t>
            </a:r>
          </a:p>
        </p:txBody>
      </p:sp>
      <p:sp>
        <p:nvSpPr>
          <p:cNvPr name="Freeform 15" id="15"/>
          <p:cNvSpPr/>
          <p:nvPr/>
        </p:nvSpPr>
        <p:spPr>
          <a:xfrm flipH="true" flipV="false" rot="0">
            <a:off x="126269" y="242429"/>
            <a:ext cx="5745543" cy="1946114"/>
          </a:xfrm>
          <a:custGeom>
            <a:avLst/>
            <a:gdLst/>
            <a:ahLst/>
            <a:cxnLst/>
            <a:rect r="r" b="b" t="t" l="l"/>
            <a:pathLst>
              <a:path h="1946114" w="5745543">
                <a:moveTo>
                  <a:pt x="5745542" y="0"/>
                </a:moveTo>
                <a:lnTo>
                  <a:pt x="0" y="0"/>
                </a:lnTo>
                <a:lnTo>
                  <a:pt x="0" y="1946113"/>
                </a:lnTo>
                <a:lnTo>
                  <a:pt x="5745542" y="1946113"/>
                </a:lnTo>
                <a:lnTo>
                  <a:pt x="574554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3031670" y="3378017"/>
            <a:ext cx="11301259" cy="5466984"/>
          </a:xfrm>
          <a:custGeom>
            <a:avLst/>
            <a:gdLst/>
            <a:ahLst/>
            <a:cxnLst/>
            <a:rect r="r" b="b" t="t" l="l"/>
            <a:pathLst>
              <a:path h="5466984" w="11301259">
                <a:moveTo>
                  <a:pt x="0" y="0"/>
                </a:moveTo>
                <a:lnTo>
                  <a:pt x="11301259" y="0"/>
                </a:lnTo>
                <a:lnTo>
                  <a:pt x="11301259" y="5466984"/>
                </a:lnTo>
                <a:lnTo>
                  <a:pt x="0" y="546698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17" id="17"/>
          <p:cNvGrpSpPr/>
          <p:nvPr/>
        </p:nvGrpSpPr>
        <p:grpSpPr>
          <a:xfrm rot="0">
            <a:off x="7269864" y="7106871"/>
            <a:ext cx="136791" cy="136791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812800"/>
                  </a:moveTo>
                  <a:lnTo>
                    <a:pt x="0" y="406400"/>
                  </a:lnTo>
                  <a:lnTo>
                    <a:pt x="203200" y="40640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609600" y="406400"/>
                  </a:lnTo>
                  <a:lnTo>
                    <a:pt x="812800" y="406400"/>
                  </a:lnTo>
                  <a:lnTo>
                    <a:pt x="406400" y="812800"/>
                  </a:lnTo>
                  <a:close/>
                </a:path>
              </a:pathLst>
            </a:custGeom>
            <a:solidFill>
              <a:srgbClr val="36261D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203200" y="-38100"/>
              <a:ext cx="406400" cy="7493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AC0A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65482" y="1180311"/>
            <a:ext cx="16302115" cy="8187015"/>
            <a:chOff x="0" y="0"/>
            <a:chExt cx="4830665" cy="242598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30664" cy="2425987"/>
            </a:xfrm>
            <a:custGeom>
              <a:avLst/>
              <a:gdLst/>
              <a:ahLst/>
              <a:cxnLst/>
              <a:rect r="r" b="b" t="t" l="l"/>
              <a:pathLst>
                <a:path h="2425987" w="4830664">
                  <a:moveTo>
                    <a:pt x="7124" y="0"/>
                  </a:moveTo>
                  <a:lnTo>
                    <a:pt x="4823541" y="0"/>
                  </a:lnTo>
                  <a:cubicBezTo>
                    <a:pt x="4827475" y="0"/>
                    <a:pt x="4830664" y="3189"/>
                    <a:pt x="4830664" y="7124"/>
                  </a:cubicBezTo>
                  <a:lnTo>
                    <a:pt x="4830664" y="2418864"/>
                  </a:lnTo>
                  <a:cubicBezTo>
                    <a:pt x="4830664" y="2420753"/>
                    <a:pt x="4829914" y="2422565"/>
                    <a:pt x="4828578" y="2423901"/>
                  </a:cubicBezTo>
                  <a:cubicBezTo>
                    <a:pt x="4827242" y="2425237"/>
                    <a:pt x="4825430" y="2425987"/>
                    <a:pt x="4823541" y="2425987"/>
                  </a:cubicBezTo>
                  <a:lnTo>
                    <a:pt x="7124" y="2425987"/>
                  </a:lnTo>
                  <a:cubicBezTo>
                    <a:pt x="5234" y="2425987"/>
                    <a:pt x="3422" y="2425237"/>
                    <a:pt x="2086" y="2423901"/>
                  </a:cubicBezTo>
                  <a:cubicBezTo>
                    <a:pt x="751" y="2422565"/>
                    <a:pt x="0" y="2420753"/>
                    <a:pt x="0" y="2418864"/>
                  </a:cubicBezTo>
                  <a:lnTo>
                    <a:pt x="0" y="7124"/>
                  </a:lnTo>
                  <a:cubicBezTo>
                    <a:pt x="0" y="5234"/>
                    <a:pt x="751" y="3422"/>
                    <a:pt x="2086" y="2086"/>
                  </a:cubicBezTo>
                  <a:cubicBezTo>
                    <a:pt x="3422" y="751"/>
                    <a:pt x="5234" y="0"/>
                    <a:pt x="7124" y="0"/>
                  </a:cubicBezTo>
                  <a:close/>
                </a:path>
              </a:pathLst>
            </a:custGeom>
            <a:solidFill>
              <a:srgbClr val="11090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30665" cy="24640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8700" y="1028700"/>
            <a:ext cx="16302115" cy="8187015"/>
            <a:chOff x="0" y="0"/>
            <a:chExt cx="4830665" cy="242598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830664" cy="2425987"/>
            </a:xfrm>
            <a:custGeom>
              <a:avLst/>
              <a:gdLst/>
              <a:ahLst/>
              <a:cxnLst/>
              <a:rect r="r" b="b" t="t" l="l"/>
              <a:pathLst>
                <a:path h="2425987" w="4830664">
                  <a:moveTo>
                    <a:pt x="7124" y="0"/>
                  </a:moveTo>
                  <a:lnTo>
                    <a:pt x="4823541" y="0"/>
                  </a:lnTo>
                  <a:cubicBezTo>
                    <a:pt x="4827475" y="0"/>
                    <a:pt x="4830664" y="3189"/>
                    <a:pt x="4830664" y="7124"/>
                  </a:cubicBezTo>
                  <a:lnTo>
                    <a:pt x="4830664" y="2418864"/>
                  </a:lnTo>
                  <a:cubicBezTo>
                    <a:pt x="4830664" y="2420753"/>
                    <a:pt x="4829914" y="2422565"/>
                    <a:pt x="4828578" y="2423901"/>
                  </a:cubicBezTo>
                  <a:cubicBezTo>
                    <a:pt x="4827242" y="2425237"/>
                    <a:pt x="4825430" y="2425987"/>
                    <a:pt x="4823541" y="2425987"/>
                  </a:cubicBezTo>
                  <a:lnTo>
                    <a:pt x="7124" y="2425987"/>
                  </a:lnTo>
                  <a:cubicBezTo>
                    <a:pt x="5234" y="2425987"/>
                    <a:pt x="3422" y="2425237"/>
                    <a:pt x="2086" y="2423901"/>
                  </a:cubicBezTo>
                  <a:cubicBezTo>
                    <a:pt x="751" y="2422565"/>
                    <a:pt x="0" y="2420753"/>
                    <a:pt x="0" y="2418864"/>
                  </a:cubicBezTo>
                  <a:lnTo>
                    <a:pt x="0" y="7124"/>
                  </a:lnTo>
                  <a:cubicBezTo>
                    <a:pt x="0" y="5234"/>
                    <a:pt x="751" y="3422"/>
                    <a:pt x="2086" y="2086"/>
                  </a:cubicBezTo>
                  <a:cubicBezTo>
                    <a:pt x="3422" y="751"/>
                    <a:pt x="5234" y="0"/>
                    <a:pt x="7124" y="0"/>
                  </a:cubicBezTo>
                  <a:close/>
                </a:path>
              </a:pathLst>
            </a:custGeom>
            <a:solidFill>
              <a:srgbClr val="DBDBD5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830665" cy="24640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4888691" y="1301765"/>
            <a:ext cx="8510618" cy="1773555"/>
            <a:chOff x="0" y="0"/>
            <a:chExt cx="2521878" cy="52554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521878" cy="525542"/>
            </a:xfrm>
            <a:custGeom>
              <a:avLst/>
              <a:gdLst/>
              <a:ahLst/>
              <a:cxnLst/>
              <a:rect r="r" b="b" t="t" l="l"/>
              <a:pathLst>
                <a:path h="525542" w="2521878">
                  <a:moveTo>
                    <a:pt x="13645" y="0"/>
                  </a:moveTo>
                  <a:lnTo>
                    <a:pt x="2508233" y="0"/>
                  </a:lnTo>
                  <a:cubicBezTo>
                    <a:pt x="2511852" y="0"/>
                    <a:pt x="2515322" y="1438"/>
                    <a:pt x="2517881" y="3997"/>
                  </a:cubicBezTo>
                  <a:cubicBezTo>
                    <a:pt x="2520440" y="6556"/>
                    <a:pt x="2521878" y="10026"/>
                    <a:pt x="2521878" y="13645"/>
                  </a:cubicBezTo>
                  <a:lnTo>
                    <a:pt x="2521878" y="511897"/>
                  </a:lnTo>
                  <a:cubicBezTo>
                    <a:pt x="2521878" y="515516"/>
                    <a:pt x="2520440" y="518987"/>
                    <a:pt x="2517881" y="521546"/>
                  </a:cubicBezTo>
                  <a:cubicBezTo>
                    <a:pt x="2515322" y="524105"/>
                    <a:pt x="2511852" y="525542"/>
                    <a:pt x="2508233" y="525542"/>
                  </a:cubicBezTo>
                  <a:lnTo>
                    <a:pt x="13645" y="525542"/>
                  </a:lnTo>
                  <a:cubicBezTo>
                    <a:pt x="10026" y="525542"/>
                    <a:pt x="6556" y="524105"/>
                    <a:pt x="3997" y="521546"/>
                  </a:cubicBezTo>
                  <a:cubicBezTo>
                    <a:pt x="1438" y="518987"/>
                    <a:pt x="0" y="515516"/>
                    <a:pt x="0" y="511897"/>
                  </a:cubicBezTo>
                  <a:lnTo>
                    <a:pt x="0" y="13645"/>
                  </a:lnTo>
                  <a:cubicBezTo>
                    <a:pt x="0" y="10026"/>
                    <a:pt x="1438" y="6556"/>
                    <a:pt x="3997" y="3997"/>
                  </a:cubicBezTo>
                  <a:cubicBezTo>
                    <a:pt x="6556" y="1438"/>
                    <a:pt x="10026" y="0"/>
                    <a:pt x="1364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110907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2521878" cy="5636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5041091" y="1454165"/>
            <a:ext cx="8510618" cy="1773555"/>
            <a:chOff x="0" y="0"/>
            <a:chExt cx="2521878" cy="52554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521878" cy="525542"/>
            </a:xfrm>
            <a:custGeom>
              <a:avLst/>
              <a:gdLst/>
              <a:ahLst/>
              <a:cxnLst/>
              <a:rect r="r" b="b" t="t" l="l"/>
              <a:pathLst>
                <a:path h="525542" w="2521878">
                  <a:moveTo>
                    <a:pt x="13645" y="0"/>
                  </a:moveTo>
                  <a:lnTo>
                    <a:pt x="2508233" y="0"/>
                  </a:lnTo>
                  <a:cubicBezTo>
                    <a:pt x="2511852" y="0"/>
                    <a:pt x="2515322" y="1438"/>
                    <a:pt x="2517881" y="3997"/>
                  </a:cubicBezTo>
                  <a:cubicBezTo>
                    <a:pt x="2520440" y="6556"/>
                    <a:pt x="2521878" y="10026"/>
                    <a:pt x="2521878" y="13645"/>
                  </a:cubicBezTo>
                  <a:lnTo>
                    <a:pt x="2521878" y="511897"/>
                  </a:lnTo>
                  <a:cubicBezTo>
                    <a:pt x="2521878" y="515516"/>
                    <a:pt x="2520440" y="518987"/>
                    <a:pt x="2517881" y="521546"/>
                  </a:cubicBezTo>
                  <a:cubicBezTo>
                    <a:pt x="2515322" y="524105"/>
                    <a:pt x="2511852" y="525542"/>
                    <a:pt x="2508233" y="525542"/>
                  </a:cubicBezTo>
                  <a:lnTo>
                    <a:pt x="13645" y="525542"/>
                  </a:lnTo>
                  <a:cubicBezTo>
                    <a:pt x="10026" y="525542"/>
                    <a:pt x="6556" y="524105"/>
                    <a:pt x="3997" y="521546"/>
                  </a:cubicBezTo>
                  <a:cubicBezTo>
                    <a:pt x="1438" y="518987"/>
                    <a:pt x="0" y="515516"/>
                    <a:pt x="0" y="511897"/>
                  </a:cubicBezTo>
                  <a:lnTo>
                    <a:pt x="0" y="13645"/>
                  </a:lnTo>
                  <a:cubicBezTo>
                    <a:pt x="0" y="10026"/>
                    <a:pt x="1438" y="6556"/>
                    <a:pt x="3997" y="3997"/>
                  </a:cubicBezTo>
                  <a:cubicBezTo>
                    <a:pt x="6556" y="1438"/>
                    <a:pt x="10026" y="0"/>
                    <a:pt x="1364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110907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2521878" cy="5636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5029223" y="1758765"/>
            <a:ext cx="8510618" cy="13929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92"/>
              </a:lnSpc>
            </a:pPr>
            <a:r>
              <a:rPr lang="en-US" sz="6300">
                <a:solidFill>
                  <a:srgbClr val="110907"/>
                </a:solidFill>
                <a:latin typeface="EFCO Brookshire"/>
                <a:ea typeface="EFCO Brookshire"/>
                <a:cs typeface="EFCO Brookshire"/>
                <a:sym typeface="EFCO Brookshire"/>
              </a:rPr>
              <a:t>Typing indicator, online/offline presence</a:t>
            </a:r>
          </a:p>
        </p:txBody>
      </p:sp>
      <p:sp>
        <p:nvSpPr>
          <p:cNvPr name="Freeform 15" id="15"/>
          <p:cNvSpPr/>
          <p:nvPr/>
        </p:nvSpPr>
        <p:spPr>
          <a:xfrm flipH="true" flipV="false" rot="0">
            <a:off x="126269" y="242429"/>
            <a:ext cx="5745543" cy="1946114"/>
          </a:xfrm>
          <a:custGeom>
            <a:avLst/>
            <a:gdLst/>
            <a:ahLst/>
            <a:cxnLst/>
            <a:rect r="r" b="b" t="t" l="l"/>
            <a:pathLst>
              <a:path h="1946114" w="5745543">
                <a:moveTo>
                  <a:pt x="5745542" y="0"/>
                </a:moveTo>
                <a:lnTo>
                  <a:pt x="0" y="0"/>
                </a:lnTo>
                <a:lnTo>
                  <a:pt x="0" y="1946113"/>
                </a:lnTo>
                <a:lnTo>
                  <a:pt x="5745542" y="1946113"/>
                </a:lnTo>
                <a:lnTo>
                  <a:pt x="574554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3633903" y="3431088"/>
            <a:ext cx="11301259" cy="5466984"/>
          </a:xfrm>
          <a:custGeom>
            <a:avLst/>
            <a:gdLst/>
            <a:ahLst/>
            <a:cxnLst/>
            <a:rect r="r" b="b" t="t" l="l"/>
            <a:pathLst>
              <a:path h="5466984" w="11301259">
                <a:moveTo>
                  <a:pt x="0" y="0"/>
                </a:moveTo>
                <a:lnTo>
                  <a:pt x="11301259" y="0"/>
                </a:lnTo>
                <a:lnTo>
                  <a:pt x="11301259" y="5466984"/>
                </a:lnTo>
                <a:lnTo>
                  <a:pt x="0" y="546698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17" id="17"/>
          <p:cNvGrpSpPr/>
          <p:nvPr/>
        </p:nvGrpSpPr>
        <p:grpSpPr>
          <a:xfrm rot="-5400000">
            <a:off x="13976947" y="3601929"/>
            <a:ext cx="136791" cy="136791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812800"/>
                  </a:moveTo>
                  <a:lnTo>
                    <a:pt x="0" y="406400"/>
                  </a:lnTo>
                  <a:lnTo>
                    <a:pt x="203200" y="40640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609600" y="406400"/>
                  </a:lnTo>
                  <a:lnTo>
                    <a:pt x="812800" y="406400"/>
                  </a:lnTo>
                  <a:lnTo>
                    <a:pt x="406400" y="812800"/>
                  </a:lnTo>
                  <a:close/>
                </a:path>
              </a:pathLst>
            </a:custGeom>
            <a:solidFill>
              <a:srgbClr val="36261D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203200" y="-38100"/>
              <a:ext cx="406400" cy="7493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AC0A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65482" y="1180311"/>
            <a:ext cx="16302115" cy="8187015"/>
            <a:chOff x="0" y="0"/>
            <a:chExt cx="4830665" cy="242598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30664" cy="2425987"/>
            </a:xfrm>
            <a:custGeom>
              <a:avLst/>
              <a:gdLst/>
              <a:ahLst/>
              <a:cxnLst/>
              <a:rect r="r" b="b" t="t" l="l"/>
              <a:pathLst>
                <a:path h="2425987" w="4830664">
                  <a:moveTo>
                    <a:pt x="7124" y="0"/>
                  </a:moveTo>
                  <a:lnTo>
                    <a:pt x="4823541" y="0"/>
                  </a:lnTo>
                  <a:cubicBezTo>
                    <a:pt x="4827475" y="0"/>
                    <a:pt x="4830664" y="3189"/>
                    <a:pt x="4830664" y="7124"/>
                  </a:cubicBezTo>
                  <a:lnTo>
                    <a:pt x="4830664" y="2418864"/>
                  </a:lnTo>
                  <a:cubicBezTo>
                    <a:pt x="4830664" y="2420753"/>
                    <a:pt x="4829914" y="2422565"/>
                    <a:pt x="4828578" y="2423901"/>
                  </a:cubicBezTo>
                  <a:cubicBezTo>
                    <a:pt x="4827242" y="2425237"/>
                    <a:pt x="4825430" y="2425987"/>
                    <a:pt x="4823541" y="2425987"/>
                  </a:cubicBezTo>
                  <a:lnTo>
                    <a:pt x="7124" y="2425987"/>
                  </a:lnTo>
                  <a:cubicBezTo>
                    <a:pt x="5234" y="2425987"/>
                    <a:pt x="3422" y="2425237"/>
                    <a:pt x="2086" y="2423901"/>
                  </a:cubicBezTo>
                  <a:cubicBezTo>
                    <a:pt x="751" y="2422565"/>
                    <a:pt x="0" y="2420753"/>
                    <a:pt x="0" y="2418864"/>
                  </a:cubicBezTo>
                  <a:lnTo>
                    <a:pt x="0" y="7124"/>
                  </a:lnTo>
                  <a:cubicBezTo>
                    <a:pt x="0" y="5234"/>
                    <a:pt x="751" y="3422"/>
                    <a:pt x="2086" y="2086"/>
                  </a:cubicBezTo>
                  <a:cubicBezTo>
                    <a:pt x="3422" y="751"/>
                    <a:pt x="5234" y="0"/>
                    <a:pt x="7124" y="0"/>
                  </a:cubicBezTo>
                  <a:close/>
                </a:path>
              </a:pathLst>
            </a:custGeom>
            <a:solidFill>
              <a:srgbClr val="11090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30665" cy="24640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8700" y="1028700"/>
            <a:ext cx="16302115" cy="8187015"/>
            <a:chOff x="0" y="0"/>
            <a:chExt cx="4830665" cy="242598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830664" cy="2425987"/>
            </a:xfrm>
            <a:custGeom>
              <a:avLst/>
              <a:gdLst/>
              <a:ahLst/>
              <a:cxnLst/>
              <a:rect r="r" b="b" t="t" l="l"/>
              <a:pathLst>
                <a:path h="2425987" w="4830664">
                  <a:moveTo>
                    <a:pt x="7124" y="0"/>
                  </a:moveTo>
                  <a:lnTo>
                    <a:pt x="4823541" y="0"/>
                  </a:lnTo>
                  <a:cubicBezTo>
                    <a:pt x="4827475" y="0"/>
                    <a:pt x="4830664" y="3189"/>
                    <a:pt x="4830664" y="7124"/>
                  </a:cubicBezTo>
                  <a:lnTo>
                    <a:pt x="4830664" y="2418864"/>
                  </a:lnTo>
                  <a:cubicBezTo>
                    <a:pt x="4830664" y="2420753"/>
                    <a:pt x="4829914" y="2422565"/>
                    <a:pt x="4828578" y="2423901"/>
                  </a:cubicBezTo>
                  <a:cubicBezTo>
                    <a:pt x="4827242" y="2425237"/>
                    <a:pt x="4825430" y="2425987"/>
                    <a:pt x="4823541" y="2425987"/>
                  </a:cubicBezTo>
                  <a:lnTo>
                    <a:pt x="7124" y="2425987"/>
                  </a:lnTo>
                  <a:cubicBezTo>
                    <a:pt x="5234" y="2425987"/>
                    <a:pt x="3422" y="2425237"/>
                    <a:pt x="2086" y="2423901"/>
                  </a:cubicBezTo>
                  <a:cubicBezTo>
                    <a:pt x="751" y="2422565"/>
                    <a:pt x="0" y="2420753"/>
                    <a:pt x="0" y="2418864"/>
                  </a:cubicBezTo>
                  <a:lnTo>
                    <a:pt x="0" y="7124"/>
                  </a:lnTo>
                  <a:cubicBezTo>
                    <a:pt x="0" y="5234"/>
                    <a:pt x="751" y="3422"/>
                    <a:pt x="2086" y="2086"/>
                  </a:cubicBezTo>
                  <a:cubicBezTo>
                    <a:pt x="3422" y="751"/>
                    <a:pt x="5234" y="0"/>
                    <a:pt x="7124" y="0"/>
                  </a:cubicBezTo>
                  <a:close/>
                </a:path>
              </a:pathLst>
            </a:custGeom>
            <a:solidFill>
              <a:srgbClr val="DBDBD5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830665" cy="24640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4888691" y="1301765"/>
            <a:ext cx="8510618" cy="1773555"/>
            <a:chOff x="0" y="0"/>
            <a:chExt cx="2521878" cy="52554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521878" cy="525542"/>
            </a:xfrm>
            <a:custGeom>
              <a:avLst/>
              <a:gdLst/>
              <a:ahLst/>
              <a:cxnLst/>
              <a:rect r="r" b="b" t="t" l="l"/>
              <a:pathLst>
                <a:path h="525542" w="2521878">
                  <a:moveTo>
                    <a:pt x="13645" y="0"/>
                  </a:moveTo>
                  <a:lnTo>
                    <a:pt x="2508233" y="0"/>
                  </a:lnTo>
                  <a:cubicBezTo>
                    <a:pt x="2511852" y="0"/>
                    <a:pt x="2515322" y="1438"/>
                    <a:pt x="2517881" y="3997"/>
                  </a:cubicBezTo>
                  <a:cubicBezTo>
                    <a:pt x="2520440" y="6556"/>
                    <a:pt x="2521878" y="10026"/>
                    <a:pt x="2521878" y="13645"/>
                  </a:cubicBezTo>
                  <a:lnTo>
                    <a:pt x="2521878" y="511897"/>
                  </a:lnTo>
                  <a:cubicBezTo>
                    <a:pt x="2521878" y="515516"/>
                    <a:pt x="2520440" y="518987"/>
                    <a:pt x="2517881" y="521546"/>
                  </a:cubicBezTo>
                  <a:cubicBezTo>
                    <a:pt x="2515322" y="524105"/>
                    <a:pt x="2511852" y="525542"/>
                    <a:pt x="2508233" y="525542"/>
                  </a:cubicBezTo>
                  <a:lnTo>
                    <a:pt x="13645" y="525542"/>
                  </a:lnTo>
                  <a:cubicBezTo>
                    <a:pt x="10026" y="525542"/>
                    <a:pt x="6556" y="524105"/>
                    <a:pt x="3997" y="521546"/>
                  </a:cubicBezTo>
                  <a:cubicBezTo>
                    <a:pt x="1438" y="518987"/>
                    <a:pt x="0" y="515516"/>
                    <a:pt x="0" y="511897"/>
                  </a:cubicBezTo>
                  <a:lnTo>
                    <a:pt x="0" y="13645"/>
                  </a:lnTo>
                  <a:cubicBezTo>
                    <a:pt x="0" y="10026"/>
                    <a:pt x="1438" y="6556"/>
                    <a:pt x="3997" y="3997"/>
                  </a:cubicBezTo>
                  <a:cubicBezTo>
                    <a:pt x="6556" y="1438"/>
                    <a:pt x="10026" y="0"/>
                    <a:pt x="1364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110907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2521878" cy="5636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5041091" y="1454165"/>
            <a:ext cx="8510618" cy="1773555"/>
            <a:chOff x="0" y="0"/>
            <a:chExt cx="2521878" cy="52554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521878" cy="525542"/>
            </a:xfrm>
            <a:custGeom>
              <a:avLst/>
              <a:gdLst/>
              <a:ahLst/>
              <a:cxnLst/>
              <a:rect r="r" b="b" t="t" l="l"/>
              <a:pathLst>
                <a:path h="525542" w="2521878">
                  <a:moveTo>
                    <a:pt x="13645" y="0"/>
                  </a:moveTo>
                  <a:lnTo>
                    <a:pt x="2508233" y="0"/>
                  </a:lnTo>
                  <a:cubicBezTo>
                    <a:pt x="2511852" y="0"/>
                    <a:pt x="2515322" y="1438"/>
                    <a:pt x="2517881" y="3997"/>
                  </a:cubicBezTo>
                  <a:cubicBezTo>
                    <a:pt x="2520440" y="6556"/>
                    <a:pt x="2521878" y="10026"/>
                    <a:pt x="2521878" y="13645"/>
                  </a:cubicBezTo>
                  <a:lnTo>
                    <a:pt x="2521878" y="511897"/>
                  </a:lnTo>
                  <a:cubicBezTo>
                    <a:pt x="2521878" y="515516"/>
                    <a:pt x="2520440" y="518987"/>
                    <a:pt x="2517881" y="521546"/>
                  </a:cubicBezTo>
                  <a:cubicBezTo>
                    <a:pt x="2515322" y="524105"/>
                    <a:pt x="2511852" y="525542"/>
                    <a:pt x="2508233" y="525542"/>
                  </a:cubicBezTo>
                  <a:lnTo>
                    <a:pt x="13645" y="525542"/>
                  </a:lnTo>
                  <a:cubicBezTo>
                    <a:pt x="10026" y="525542"/>
                    <a:pt x="6556" y="524105"/>
                    <a:pt x="3997" y="521546"/>
                  </a:cubicBezTo>
                  <a:cubicBezTo>
                    <a:pt x="1438" y="518987"/>
                    <a:pt x="0" y="515516"/>
                    <a:pt x="0" y="511897"/>
                  </a:cubicBezTo>
                  <a:lnTo>
                    <a:pt x="0" y="13645"/>
                  </a:lnTo>
                  <a:cubicBezTo>
                    <a:pt x="0" y="10026"/>
                    <a:pt x="1438" y="6556"/>
                    <a:pt x="3997" y="3997"/>
                  </a:cubicBezTo>
                  <a:cubicBezTo>
                    <a:pt x="6556" y="1438"/>
                    <a:pt x="10026" y="0"/>
                    <a:pt x="1364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110907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2521878" cy="5636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5029223" y="1739715"/>
            <a:ext cx="8510618" cy="13175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56"/>
              </a:lnSpc>
            </a:pPr>
            <a:r>
              <a:rPr lang="en-US" sz="5900">
                <a:solidFill>
                  <a:srgbClr val="110907"/>
                </a:solidFill>
                <a:latin typeface="EFCO Brookshire"/>
                <a:ea typeface="EFCO Brookshire"/>
                <a:cs typeface="EFCO Brookshire"/>
                <a:sym typeface="EFCO Brookshire"/>
              </a:rPr>
              <a:t>Group chats with roles and mentions</a:t>
            </a:r>
          </a:p>
        </p:txBody>
      </p:sp>
      <p:sp>
        <p:nvSpPr>
          <p:cNvPr name="Freeform 15" id="15"/>
          <p:cNvSpPr/>
          <p:nvPr/>
        </p:nvSpPr>
        <p:spPr>
          <a:xfrm flipH="true" flipV="false" rot="0">
            <a:off x="126269" y="242429"/>
            <a:ext cx="5745543" cy="1946114"/>
          </a:xfrm>
          <a:custGeom>
            <a:avLst/>
            <a:gdLst/>
            <a:ahLst/>
            <a:cxnLst/>
            <a:rect r="r" b="b" t="t" l="l"/>
            <a:pathLst>
              <a:path h="1946114" w="5745543">
                <a:moveTo>
                  <a:pt x="5745542" y="0"/>
                </a:moveTo>
                <a:lnTo>
                  <a:pt x="0" y="0"/>
                </a:lnTo>
                <a:lnTo>
                  <a:pt x="0" y="1946113"/>
                </a:lnTo>
                <a:lnTo>
                  <a:pt x="5745542" y="1946113"/>
                </a:lnTo>
                <a:lnTo>
                  <a:pt x="574554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-5400000">
            <a:off x="13976947" y="3601929"/>
            <a:ext cx="136791" cy="136791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812800"/>
                  </a:moveTo>
                  <a:lnTo>
                    <a:pt x="0" y="406400"/>
                  </a:lnTo>
                  <a:lnTo>
                    <a:pt x="203200" y="40640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609600" y="406400"/>
                  </a:lnTo>
                  <a:lnTo>
                    <a:pt x="812800" y="406400"/>
                  </a:lnTo>
                  <a:lnTo>
                    <a:pt x="406400" y="812800"/>
                  </a:lnTo>
                  <a:close/>
                </a:path>
              </a:pathLst>
            </a:custGeom>
            <a:solidFill>
              <a:srgbClr val="36261D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203200" y="-38100"/>
              <a:ext cx="406400" cy="7493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0">
            <a:off x="3286121" y="3601929"/>
            <a:ext cx="11301259" cy="5481111"/>
          </a:xfrm>
          <a:custGeom>
            <a:avLst/>
            <a:gdLst/>
            <a:ahLst/>
            <a:cxnLst/>
            <a:rect r="r" b="b" t="t" l="l"/>
            <a:pathLst>
              <a:path h="5481111" w="11301259">
                <a:moveTo>
                  <a:pt x="0" y="0"/>
                </a:moveTo>
                <a:lnTo>
                  <a:pt x="11301259" y="0"/>
                </a:lnTo>
                <a:lnTo>
                  <a:pt x="11301259" y="5481111"/>
                </a:lnTo>
                <a:lnTo>
                  <a:pt x="0" y="548111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AC0A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65482" y="1180311"/>
            <a:ext cx="16302115" cy="8187015"/>
            <a:chOff x="0" y="0"/>
            <a:chExt cx="4830665" cy="242598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30664" cy="2425987"/>
            </a:xfrm>
            <a:custGeom>
              <a:avLst/>
              <a:gdLst/>
              <a:ahLst/>
              <a:cxnLst/>
              <a:rect r="r" b="b" t="t" l="l"/>
              <a:pathLst>
                <a:path h="2425987" w="4830664">
                  <a:moveTo>
                    <a:pt x="7124" y="0"/>
                  </a:moveTo>
                  <a:lnTo>
                    <a:pt x="4823541" y="0"/>
                  </a:lnTo>
                  <a:cubicBezTo>
                    <a:pt x="4827475" y="0"/>
                    <a:pt x="4830664" y="3189"/>
                    <a:pt x="4830664" y="7124"/>
                  </a:cubicBezTo>
                  <a:lnTo>
                    <a:pt x="4830664" y="2418864"/>
                  </a:lnTo>
                  <a:cubicBezTo>
                    <a:pt x="4830664" y="2420753"/>
                    <a:pt x="4829914" y="2422565"/>
                    <a:pt x="4828578" y="2423901"/>
                  </a:cubicBezTo>
                  <a:cubicBezTo>
                    <a:pt x="4827242" y="2425237"/>
                    <a:pt x="4825430" y="2425987"/>
                    <a:pt x="4823541" y="2425987"/>
                  </a:cubicBezTo>
                  <a:lnTo>
                    <a:pt x="7124" y="2425987"/>
                  </a:lnTo>
                  <a:cubicBezTo>
                    <a:pt x="5234" y="2425987"/>
                    <a:pt x="3422" y="2425237"/>
                    <a:pt x="2086" y="2423901"/>
                  </a:cubicBezTo>
                  <a:cubicBezTo>
                    <a:pt x="751" y="2422565"/>
                    <a:pt x="0" y="2420753"/>
                    <a:pt x="0" y="2418864"/>
                  </a:cubicBezTo>
                  <a:lnTo>
                    <a:pt x="0" y="7124"/>
                  </a:lnTo>
                  <a:cubicBezTo>
                    <a:pt x="0" y="5234"/>
                    <a:pt x="751" y="3422"/>
                    <a:pt x="2086" y="2086"/>
                  </a:cubicBezTo>
                  <a:cubicBezTo>
                    <a:pt x="3422" y="751"/>
                    <a:pt x="5234" y="0"/>
                    <a:pt x="7124" y="0"/>
                  </a:cubicBezTo>
                  <a:close/>
                </a:path>
              </a:pathLst>
            </a:custGeom>
            <a:solidFill>
              <a:srgbClr val="11090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30665" cy="24640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8700" y="1028700"/>
            <a:ext cx="16302115" cy="8187015"/>
            <a:chOff x="0" y="0"/>
            <a:chExt cx="4830665" cy="242598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830664" cy="2425987"/>
            </a:xfrm>
            <a:custGeom>
              <a:avLst/>
              <a:gdLst/>
              <a:ahLst/>
              <a:cxnLst/>
              <a:rect r="r" b="b" t="t" l="l"/>
              <a:pathLst>
                <a:path h="2425987" w="4830664">
                  <a:moveTo>
                    <a:pt x="7124" y="0"/>
                  </a:moveTo>
                  <a:lnTo>
                    <a:pt x="4823541" y="0"/>
                  </a:lnTo>
                  <a:cubicBezTo>
                    <a:pt x="4827475" y="0"/>
                    <a:pt x="4830664" y="3189"/>
                    <a:pt x="4830664" y="7124"/>
                  </a:cubicBezTo>
                  <a:lnTo>
                    <a:pt x="4830664" y="2418864"/>
                  </a:lnTo>
                  <a:cubicBezTo>
                    <a:pt x="4830664" y="2420753"/>
                    <a:pt x="4829914" y="2422565"/>
                    <a:pt x="4828578" y="2423901"/>
                  </a:cubicBezTo>
                  <a:cubicBezTo>
                    <a:pt x="4827242" y="2425237"/>
                    <a:pt x="4825430" y="2425987"/>
                    <a:pt x="4823541" y="2425987"/>
                  </a:cubicBezTo>
                  <a:lnTo>
                    <a:pt x="7124" y="2425987"/>
                  </a:lnTo>
                  <a:cubicBezTo>
                    <a:pt x="5234" y="2425987"/>
                    <a:pt x="3422" y="2425237"/>
                    <a:pt x="2086" y="2423901"/>
                  </a:cubicBezTo>
                  <a:cubicBezTo>
                    <a:pt x="751" y="2422565"/>
                    <a:pt x="0" y="2420753"/>
                    <a:pt x="0" y="2418864"/>
                  </a:cubicBezTo>
                  <a:lnTo>
                    <a:pt x="0" y="7124"/>
                  </a:lnTo>
                  <a:cubicBezTo>
                    <a:pt x="0" y="5234"/>
                    <a:pt x="751" y="3422"/>
                    <a:pt x="2086" y="2086"/>
                  </a:cubicBezTo>
                  <a:cubicBezTo>
                    <a:pt x="3422" y="751"/>
                    <a:pt x="5234" y="0"/>
                    <a:pt x="7124" y="0"/>
                  </a:cubicBezTo>
                  <a:close/>
                </a:path>
              </a:pathLst>
            </a:custGeom>
            <a:solidFill>
              <a:srgbClr val="DBDBD5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830665" cy="24640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4888691" y="1301765"/>
            <a:ext cx="8510618" cy="1773555"/>
            <a:chOff x="0" y="0"/>
            <a:chExt cx="2521878" cy="52554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521878" cy="525542"/>
            </a:xfrm>
            <a:custGeom>
              <a:avLst/>
              <a:gdLst/>
              <a:ahLst/>
              <a:cxnLst/>
              <a:rect r="r" b="b" t="t" l="l"/>
              <a:pathLst>
                <a:path h="525542" w="2521878">
                  <a:moveTo>
                    <a:pt x="13645" y="0"/>
                  </a:moveTo>
                  <a:lnTo>
                    <a:pt x="2508233" y="0"/>
                  </a:lnTo>
                  <a:cubicBezTo>
                    <a:pt x="2511852" y="0"/>
                    <a:pt x="2515322" y="1438"/>
                    <a:pt x="2517881" y="3997"/>
                  </a:cubicBezTo>
                  <a:cubicBezTo>
                    <a:pt x="2520440" y="6556"/>
                    <a:pt x="2521878" y="10026"/>
                    <a:pt x="2521878" y="13645"/>
                  </a:cubicBezTo>
                  <a:lnTo>
                    <a:pt x="2521878" y="511897"/>
                  </a:lnTo>
                  <a:cubicBezTo>
                    <a:pt x="2521878" y="515516"/>
                    <a:pt x="2520440" y="518987"/>
                    <a:pt x="2517881" y="521546"/>
                  </a:cubicBezTo>
                  <a:cubicBezTo>
                    <a:pt x="2515322" y="524105"/>
                    <a:pt x="2511852" y="525542"/>
                    <a:pt x="2508233" y="525542"/>
                  </a:cubicBezTo>
                  <a:lnTo>
                    <a:pt x="13645" y="525542"/>
                  </a:lnTo>
                  <a:cubicBezTo>
                    <a:pt x="10026" y="525542"/>
                    <a:pt x="6556" y="524105"/>
                    <a:pt x="3997" y="521546"/>
                  </a:cubicBezTo>
                  <a:cubicBezTo>
                    <a:pt x="1438" y="518987"/>
                    <a:pt x="0" y="515516"/>
                    <a:pt x="0" y="511897"/>
                  </a:cubicBezTo>
                  <a:lnTo>
                    <a:pt x="0" y="13645"/>
                  </a:lnTo>
                  <a:cubicBezTo>
                    <a:pt x="0" y="10026"/>
                    <a:pt x="1438" y="6556"/>
                    <a:pt x="3997" y="3997"/>
                  </a:cubicBezTo>
                  <a:cubicBezTo>
                    <a:pt x="6556" y="1438"/>
                    <a:pt x="10026" y="0"/>
                    <a:pt x="1364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110907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2521878" cy="5636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5041091" y="1454165"/>
            <a:ext cx="8510618" cy="1773555"/>
            <a:chOff x="0" y="0"/>
            <a:chExt cx="2521878" cy="52554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521878" cy="525542"/>
            </a:xfrm>
            <a:custGeom>
              <a:avLst/>
              <a:gdLst/>
              <a:ahLst/>
              <a:cxnLst/>
              <a:rect r="r" b="b" t="t" l="l"/>
              <a:pathLst>
                <a:path h="525542" w="2521878">
                  <a:moveTo>
                    <a:pt x="13645" y="0"/>
                  </a:moveTo>
                  <a:lnTo>
                    <a:pt x="2508233" y="0"/>
                  </a:lnTo>
                  <a:cubicBezTo>
                    <a:pt x="2511852" y="0"/>
                    <a:pt x="2515322" y="1438"/>
                    <a:pt x="2517881" y="3997"/>
                  </a:cubicBezTo>
                  <a:cubicBezTo>
                    <a:pt x="2520440" y="6556"/>
                    <a:pt x="2521878" y="10026"/>
                    <a:pt x="2521878" y="13645"/>
                  </a:cubicBezTo>
                  <a:lnTo>
                    <a:pt x="2521878" y="511897"/>
                  </a:lnTo>
                  <a:cubicBezTo>
                    <a:pt x="2521878" y="515516"/>
                    <a:pt x="2520440" y="518987"/>
                    <a:pt x="2517881" y="521546"/>
                  </a:cubicBezTo>
                  <a:cubicBezTo>
                    <a:pt x="2515322" y="524105"/>
                    <a:pt x="2511852" y="525542"/>
                    <a:pt x="2508233" y="525542"/>
                  </a:cubicBezTo>
                  <a:lnTo>
                    <a:pt x="13645" y="525542"/>
                  </a:lnTo>
                  <a:cubicBezTo>
                    <a:pt x="10026" y="525542"/>
                    <a:pt x="6556" y="524105"/>
                    <a:pt x="3997" y="521546"/>
                  </a:cubicBezTo>
                  <a:cubicBezTo>
                    <a:pt x="1438" y="518987"/>
                    <a:pt x="0" y="515516"/>
                    <a:pt x="0" y="511897"/>
                  </a:cubicBezTo>
                  <a:lnTo>
                    <a:pt x="0" y="13645"/>
                  </a:lnTo>
                  <a:cubicBezTo>
                    <a:pt x="0" y="10026"/>
                    <a:pt x="1438" y="6556"/>
                    <a:pt x="3997" y="3997"/>
                  </a:cubicBezTo>
                  <a:cubicBezTo>
                    <a:pt x="6556" y="1438"/>
                    <a:pt x="10026" y="0"/>
                    <a:pt x="1364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110907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2521878" cy="5636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5029223" y="1739715"/>
            <a:ext cx="8510618" cy="13175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56"/>
              </a:lnSpc>
            </a:pPr>
            <a:r>
              <a:rPr lang="en-US" sz="5900">
                <a:solidFill>
                  <a:srgbClr val="110907"/>
                </a:solidFill>
                <a:latin typeface="EFCO Brookshire"/>
                <a:ea typeface="EFCO Brookshire"/>
                <a:cs typeface="EFCO Brookshire"/>
                <a:sym typeface="EFCO Brookshire"/>
              </a:rPr>
              <a:t>Group chats with roles and mentions</a:t>
            </a:r>
          </a:p>
        </p:txBody>
      </p:sp>
      <p:sp>
        <p:nvSpPr>
          <p:cNvPr name="Freeform 15" id="15"/>
          <p:cNvSpPr/>
          <p:nvPr/>
        </p:nvSpPr>
        <p:spPr>
          <a:xfrm flipH="true" flipV="false" rot="0">
            <a:off x="126269" y="242429"/>
            <a:ext cx="5745543" cy="1946114"/>
          </a:xfrm>
          <a:custGeom>
            <a:avLst/>
            <a:gdLst/>
            <a:ahLst/>
            <a:cxnLst/>
            <a:rect r="r" b="b" t="t" l="l"/>
            <a:pathLst>
              <a:path h="1946114" w="5745543">
                <a:moveTo>
                  <a:pt x="5745542" y="0"/>
                </a:moveTo>
                <a:lnTo>
                  <a:pt x="0" y="0"/>
                </a:lnTo>
                <a:lnTo>
                  <a:pt x="0" y="1946113"/>
                </a:lnTo>
                <a:lnTo>
                  <a:pt x="5745542" y="1946113"/>
                </a:lnTo>
                <a:lnTo>
                  <a:pt x="574554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-5400000">
            <a:off x="13976947" y="3601929"/>
            <a:ext cx="136791" cy="136791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812800"/>
                  </a:moveTo>
                  <a:lnTo>
                    <a:pt x="0" y="406400"/>
                  </a:lnTo>
                  <a:lnTo>
                    <a:pt x="203200" y="40640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609600" y="406400"/>
                  </a:lnTo>
                  <a:lnTo>
                    <a:pt x="812800" y="406400"/>
                  </a:lnTo>
                  <a:lnTo>
                    <a:pt x="406400" y="812800"/>
                  </a:lnTo>
                  <a:close/>
                </a:path>
              </a:pathLst>
            </a:custGeom>
            <a:solidFill>
              <a:srgbClr val="36261D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203200" y="-38100"/>
              <a:ext cx="406400" cy="7493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0">
            <a:off x="3493371" y="3601929"/>
            <a:ext cx="11301259" cy="5481111"/>
          </a:xfrm>
          <a:custGeom>
            <a:avLst/>
            <a:gdLst/>
            <a:ahLst/>
            <a:cxnLst/>
            <a:rect r="r" b="b" t="t" l="l"/>
            <a:pathLst>
              <a:path h="5481111" w="11301259">
                <a:moveTo>
                  <a:pt x="0" y="0"/>
                </a:moveTo>
                <a:lnTo>
                  <a:pt x="11301258" y="0"/>
                </a:lnTo>
                <a:lnTo>
                  <a:pt x="11301258" y="5481111"/>
                </a:lnTo>
                <a:lnTo>
                  <a:pt x="0" y="548111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AC0A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65482" y="1180311"/>
            <a:ext cx="16302115" cy="8187015"/>
            <a:chOff x="0" y="0"/>
            <a:chExt cx="4830665" cy="242598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30664" cy="2425987"/>
            </a:xfrm>
            <a:custGeom>
              <a:avLst/>
              <a:gdLst/>
              <a:ahLst/>
              <a:cxnLst/>
              <a:rect r="r" b="b" t="t" l="l"/>
              <a:pathLst>
                <a:path h="2425987" w="4830664">
                  <a:moveTo>
                    <a:pt x="7124" y="0"/>
                  </a:moveTo>
                  <a:lnTo>
                    <a:pt x="4823541" y="0"/>
                  </a:lnTo>
                  <a:cubicBezTo>
                    <a:pt x="4827475" y="0"/>
                    <a:pt x="4830664" y="3189"/>
                    <a:pt x="4830664" y="7124"/>
                  </a:cubicBezTo>
                  <a:lnTo>
                    <a:pt x="4830664" y="2418864"/>
                  </a:lnTo>
                  <a:cubicBezTo>
                    <a:pt x="4830664" y="2420753"/>
                    <a:pt x="4829914" y="2422565"/>
                    <a:pt x="4828578" y="2423901"/>
                  </a:cubicBezTo>
                  <a:cubicBezTo>
                    <a:pt x="4827242" y="2425237"/>
                    <a:pt x="4825430" y="2425987"/>
                    <a:pt x="4823541" y="2425987"/>
                  </a:cubicBezTo>
                  <a:lnTo>
                    <a:pt x="7124" y="2425987"/>
                  </a:lnTo>
                  <a:cubicBezTo>
                    <a:pt x="5234" y="2425987"/>
                    <a:pt x="3422" y="2425237"/>
                    <a:pt x="2086" y="2423901"/>
                  </a:cubicBezTo>
                  <a:cubicBezTo>
                    <a:pt x="751" y="2422565"/>
                    <a:pt x="0" y="2420753"/>
                    <a:pt x="0" y="2418864"/>
                  </a:cubicBezTo>
                  <a:lnTo>
                    <a:pt x="0" y="7124"/>
                  </a:lnTo>
                  <a:cubicBezTo>
                    <a:pt x="0" y="5234"/>
                    <a:pt x="751" y="3422"/>
                    <a:pt x="2086" y="2086"/>
                  </a:cubicBezTo>
                  <a:cubicBezTo>
                    <a:pt x="3422" y="751"/>
                    <a:pt x="5234" y="0"/>
                    <a:pt x="7124" y="0"/>
                  </a:cubicBezTo>
                  <a:close/>
                </a:path>
              </a:pathLst>
            </a:custGeom>
            <a:solidFill>
              <a:srgbClr val="11090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30665" cy="24640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8700" y="1028700"/>
            <a:ext cx="16302115" cy="8187015"/>
            <a:chOff x="0" y="0"/>
            <a:chExt cx="4830665" cy="242598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830664" cy="2425987"/>
            </a:xfrm>
            <a:custGeom>
              <a:avLst/>
              <a:gdLst/>
              <a:ahLst/>
              <a:cxnLst/>
              <a:rect r="r" b="b" t="t" l="l"/>
              <a:pathLst>
                <a:path h="2425987" w="4830664">
                  <a:moveTo>
                    <a:pt x="7124" y="0"/>
                  </a:moveTo>
                  <a:lnTo>
                    <a:pt x="4823541" y="0"/>
                  </a:lnTo>
                  <a:cubicBezTo>
                    <a:pt x="4827475" y="0"/>
                    <a:pt x="4830664" y="3189"/>
                    <a:pt x="4830664" y="7124"/>
                  </a:cubicBezTo>
                  <a:lnTo>
                    <a:pt x="4830664" y="2418864"/>
                  </a:lnTo>
                  <a:cubicBezTo>
                    <a:pt x="4830664" y="2420753"/>
                    <a:pt x="4829914" y="2422565"/>
                    <a:pt x="4828578" y="2423901"/>
                  </a:cubicBezTo>
                  <a:cubicBezTo>
                    <a:pt x="4827242" y="2425237"/>
                    <a:pt x="4825430" y="2425987"/>
                    <a:pt x="4823541" y="2425987"/>
                  </a:cubicBezTo>
                  <a:lnTo>
                    <a:pt x="7124" y="2425987"/>
                  </a:lnTo>
                  <a:cubicBezTo>
                    <a:pt x="5234" y="2425987"/>
                    <a:pt x="3422" y="2425237"/>
                    <a:pt x="2086" y="2423901"/>
                  </a:cubicBezTo>
                  <a:cubicBezTo>
                    <a:pt x="751" y="2422565"/>
                    <a:pt x="0" y="2420753"/>
                    <a:pt x="0" y="2418864"/>
                  </a:cubicBezTo>
                  <a:lnTo>
                    <a:pt x="0" y="7124"/>
                  </a:lnTo>
                  <a:cubicBezTo>
                    <a:pt x="0" y="5234"/>
                    <a:pt x="751" y="3422"/>
                    <a:pt x="2086" y="2086"/>
                  </a:cubicBezTo>
                  <a:cubicBezTo>
                    <a:pt x="3422" y="751"/>
                    <a:pt x="5234" y="0"/>
                    <a:pt x="7124" y="0"/>
                  </a:cubicBezTo>
                  <a:close/>
                </a:path>
              </a:pathLst>
            </a:custGeom>
            <a:solidFill>
              <a:srgbClr val="DBDBD5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830665" cy="24640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4888691" y="1301765"/>
            <a:ext cx="8510618" cy="1773555"/>
            <a:chOff x="0" y="0"/>
            <a:chExt cx="2521878" cy="52554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521878" cy="525542"/>
            </a:xfrm>
            <a:custGeom>
              <a:avLst/>
              <a:gdLst/>
              <a:ahLst/>
              <a:cxnLst/>
              <a:rect r="r" b="b" t="t" l="l"/>
              <a:pathLst>
                <a:path h="525542" w="2521878">
                  <a:moveTo>
                    <a:pt x="13645" y="0"/>
                  </a:moveTo>
                  <a:lnTo>
                    <a:pt x="2508233" y="0"/>
                  </a:lnTo>
                  <a:cubicBezTo>
                    <a:pt x="2511852" y="0"/>
                    <a:pt x="2515322" y="1438"/>
                    <a:pt x="2517881" y="3997"/>
                  </a:cubicBezTo>
                  <a:cubicBezTo>
                    <a:pt x="2520440" y="6556"/>
                    <a:pt x="2521878" y="10026"/>
                    <a:pt x="2521878" y="13645"/>
                  </a:cubicBezTo>
                  <a:lnTo>
                    <a:pt x="2521878" y="511897"/>
                  </a:lnTo>
                  <a:cubicBezTo>
                    <a:pt x="2521878" y="515516"/>
                    <a:pt x="2520440" y="518987"/>
                    <a:pt x="2517881" y="521546"/>
                  </a:cubicBezTo>
                  <a:cubicBezTo>
                    <a:pt x="2515322" y="524105"/>
                    <a:pt x="2511852" y="525542"/>
                    <a:pt x="2508233" y="525542"/>
                  </a:cubicBezTo>
                  <a:lnTo>
                    <a:pt x="13645" y="525542"/>
                  </a:lnTo>
                  <a:cubicBezTo>
                    <a:pt x="10026" y="525542"/>
                    <a:pt x="6556" y="524105"/>
                    <a:pt x="3997" y="521546"/>
                  </a:cubicBezTo>
                  <a:cubicBezTo>
                    <a:pt x="1438" y="518987"/>
                    <a:pt x="0" y="515516"/>
                    <a:pt x="0" y="511897"/>
                  </a:cubicBezTo>
                  <a:lnTo>
                    <a:pt x="0" y="13645"/>
                  </a:lnTo>
                  <a:cubicBezTo>
                    <a:pt x="0" y="10026"/>
                    <a:pt x="1438" y="6556"/>
                    <a:pt x="3997" y="3997"/>
                  </a:cubicBezTo>
                  <a:cubicBezTo>
                    <a:pt x="6556" y="1438"/>
                    <a:pt x="10026" y="0"/>
                    <a:pt x="1364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110907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2521878" cy="5636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5041091" y="1454165"/>
            <a:ext cx="8510618" cy="1773555"/>
            <a:chOff x="0" y="0"/>
            <a:chExt cx="2521878" cy="52554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521878" cy="525542"/>
            </a:xfrm>
            <a:custGeom>
              <a:avLst/>
              <a:gdLst/>
              <a:ahLst/>
              <a:cxnLst/>
              <a:rect r="r" b="b" t="t" l="l"/>
              <a:pathLst>
                <a:path h="525542" w="2521878">
                  <a:moveTo>
                    <a:pt x="13645" y="0"/>
                  </a:moveTo>
                  <a:lnTo>
                    <a:pt x="2508233" y="0"/>
                  </a:lnTo>
                  <a:cubicBezTo>
                    <a:pt x="2511852" y="0"/>
                    <a:pt x="2515322" y="1438"/>
                    <a:pt x="2517881" y="3997"/>
                  </a:cubicBezTo>
                  <a:cubicBezTo>
                    <a:pt x="2520440" y="6556"/>
                    <a:pt x="2521878" y="10026"/>
                    <a:pt x="2521878" y="13645"/>
                  </a:cubicBezTo>
                  <a:lnTo>
                    <a:pt x="2521878" y="511897"/>
                  </a:lnTo>
                  <a:cubicBezTo>
                    <a:pt x="2521878" y="515516"/>
                    <a:pt x="2520440" y="518987"/>
                    <a:pt x="2517881" y="521546"/>
                  </a:cubicBezTo>
                  <a:cubicBezTo>
                    <a:pt x="2515322" y="524105"/>
                    <a:pt x="2511852" y="525542"/>
                    <a:pt x="2508233" y="525542"/>
                  </a:cubicBezTo>
                  <a:lnTo>
                    <a:pt x="13645" y="525542"/>
                  </a:lnTo>
                  <a:cubicBezTo>
                    <a:pt x="10026" y="525542"/>
                    <a:pt x="6556" y="524105"/>
                    <a:pt x="3997" y="521546"/>
                  </a:cubicBezTo>
                  <a:cubicBezTo>
                    <a:pt x="1438" y="518987"/>
                    <a:pt x="0" y="515516"/>
                    <a:pt x="0" y="511897"/>
                  </a:cubicBezTo>
                  <a:lnTo>
                    <a:pt x="0" y="13645"/>
                  </a:lnTo>
                  <a:cubicBezTo>
                    <a:pt x="0" y="10026"/>
                    <a:pt x="1438" y="6556"/>
                    <a:pt x="3997" y="3997"/>
                  </a:cubicBezTo>
                  <a:cubicBezTo>
                    <a:pt x="6556" y="1438"/>
                    <a:pt x="10026" y="0"/>
                    <a:pt x="1364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110907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2521878" cy="5636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5029223" y="1739715"/>
            <a:ext cx="8510618" cy="13175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56"/>
              </a:lnSpc>
            </a:pPr>
            <a:r>
              <a:rPr lang="en-US" sz="5900">
                <a:solidFill>
                  <a:srgbClr val="110907"/>
                </a:solidFill>
                <a:latin typeface="EFCO Brookshire"/>
                <a:ea typeface="EFCO Brookshire"/>
                <a:cs typeface="EFCO Brookshire"/>
                <a:sym typeface="EFCO Brookshire"/>
              </a:rPr>
              <a:t>Group chats with roles and mentions</a:t>
            </a:r>
          </a:p>
        </p:txBody>
      </p:sp>
      <p:sp>
        <p:nvSpPr>
          <p:cNvPr name="Freeform 15" id="15"/>
          <p:cNvSpPr/>
          <p:nvPr/>
        </p:nvSpPr>
        <p:spPr>
          <a:xfrm flipH="true" flipV="false" rot="0">
            <a:off x="126269" y="242429"/>
            <a:ext cx="5745543" cy="1946114"/>
          </a:xfrm>
          <a:custGeom>
            <a:avLst/>
            <a:gdLst/>
            <a:ahLst/>
            <a:cxnLst/>
            <a:rect r="r" b="b" t="t" l="l"/>
            <a:pathLst>
              <a:path h="1946114" w="5745543">
                <a:moveTo>
                  <a:pt x="5745542" y="0"/>
                </a:moveTo>
                <a:lnTo>
                  <a:pt x="0" y="0"/>
                </a:lnTo>
                <a:lnTo>
                  <a:pt x="0" y="1946113"/>
                </a:lnTo>
                <a:lnTo>
                  <a:pt x="5745542" y="1946113"/>
                </a:lnTo>
                <a:lnTo>
                  <a:pt x="574554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-5400000">
            <a:off x="13976947" y="3601929"/>
            <a:ext cx="136791" cy="136791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812800"/>
                  </a:moveTo>
                  <a:lnTo>
                    <a:pt x="0" y="406400"/>
                  </a:lnTo>
                  <a:lnTo>
                    <a:pt x="203200" y="40640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609600" y="406400"/>
                  </a:lnTo>
                  <a:lnTo>
                    <a:pt x="812800" y="406400"/>
                  </a:lnTo>
                  <a:lnTo>
                    <a:pt x="406400" y="812800"/>
                  </a:lnTo>
                  <a:close/>
                </a:path>
              </a:pathLst>
            </a:custGeom>
            <a:solidFill>
              <a:srgbClr val="36261D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203200" y="-38100"/>
              <a:ext cx="406400" cy="7493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0">
            <a:off x="3529128" y="3601929"/>
            <a:ext cx="11301259" cy="5466984"/>
          </a:xfrm>
          <a:custGeom>
            <a:avLst/>
            <a:gdLst/>
            <a:ahLst/>
            <a:cxnLst/>
            <a:rect r="r" b="b" t="t" l="l"/>
            <a:pathLst>
              <a:path h="5466984" w="11301259">
                <a:moveTo>
                  <a:pt x="0" y="0"/>
                </a:moveTo>
                <a:lnTo>
                  <a:pt x="11301259" y="0"/>
                </a:lnTo>
                <a:lnTo>
                  <a:pt x="11301259" y="5466984"/>
                </a:lnTo>
                <a:lnTo>
                  <a:pt x="0" y="546698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AC0A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65482" y="1180311"/>
            <a:ext cx="16302115" cy="8187015"/>
            <a:chOff x="0" y="0"/>
            <a:chExt cx="4830665" cy="242598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30664" cy="2425987"/>
            </a:xfrm>
            <a:custGeom>
              <a:avLst/>
              <a:gdLst/>
              <a:ahLst/>
              <a:cxnLst/>
              <a:rect r="r" b="b" t="t" l="l"/>
              <a:pathLst>
                <a:path h="2425987" w="4830664">
                  <a:moveTo>
                    <a:pt x="7124" y="0"/>
                  </a:moveTo>
                  <a:lnTo>
                    <a:pt x="4823541" y="0"/>
                  </a:lnTo>
                  <a:cubicBezTo>
                    <a:pt x="4827475" y="0"/>
                    <a:pt x="4830664" y="3189"/>
                    <a:pt x="4830664" y="7124"/>
                  </a:cubicBezTo>
                  <a:lnTo>
                    <a:pt x="4830664" y="2418864"/>
                  </a:lnTo>
                  <a:cubicBezTo>
                    <a:pt x="4830664" y="2420753"/>
                    <a:pt x="4829914" y="2422565"/>
                    <a:pt x="4828578" y="2423901"/>
                  </a:cubicBezTo>
                  <a:cubicBezTo>
                    <a:pt x="4827242" y="2425237"/>
                    <a:pt x="4825430" y="2425987"/>
                    <a:pt x="4823541" y="2425987"/>
                  </a:cubicBezTo>
                  <a:lnTo>
                    <a:pt x="7124" y="2425987"/>
                  </a:lnTo>
                  <a:cubicBezTo>
                    <a:pt x="5234" y="2425987"/>
                    <a:pt x="3422" y="2425237"/>
                    <a:pt x="2086" y="2423901"/>
                  </a:cubicBezTo>
                  <a:cubicBezTo>
                    <a:pt x="751" y="2422565"/>
                    <a:pt x="0" y="2420753"/>
                    <a:pt x="0" y="2418864"/>
                  </a:cubicBezTo>
                  <a:lnTo>
                    <a:pt x="0" y="7124"/>
                  </a:lnTo>
                  <a:cubicBezTo>
                    <a:pt x="0" y="5234"/>
                    <a:pt x="751" y="3422"/>
                    <a:pt x="2086" y="2086"/>
                  </a:cubicBezTo>
                  <a:cubicBezTo>
                    <a:pt x="3422" y="751"/>
                    <a:pt x="5234" y="0"/>
                    <a:pt x="7124" y="0"/>
                  </a:cubicBezTo>
                  <a:close/>
                </a:path>
              </a:pathLst>
            </a:custGeom>
            <a:solidFill>
              <a:srgbClr val="11090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30665" cy="24640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8700" y="1028700"/>
            <a:ext cx="16302115" cy="8187015"/>
            <a:chOff x="0" y="0"/>
            <a:chExt cx="4830665" cy="242598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830664" cy="2425987"/>
            </a:xfrm>
            <a:custGeom>
              <a:avLst/>
              <a:gdLst/>
              <a:ahLst/>
              <a:cxnLst/>
              <a:rect r="r" b="b" t="t" l="l"/>
              <a:pathLst>
                <a:path h="2425987" w="4830664">
                  <a:moveTo>
                    <a:pt x="7124" y="0"/>
                  </a:moveTo>
                  <a:lnTo>
                    <a:pt x="4823541" y="0"/>
                  </a:lnTo>
                  <a:cubicBezTo>
                    <a:pt x="4827475" y="0"/>
                    <a:pt x="4830664" y="3189"/>
                    <a:pt x="4830664" y="7124"/>
                  </a:cubicBezTo>
                  <a:lnTo>
                    <a:pt x="4830664" y="2418864"/>
                  </a:lnTo>
                  <a:cubicBezTo>
                    <a:pt x="4830664" y="2420753"/>
                    <a:pt x="4829914" y="2422565"/>
                    <a:pt x="4828578" y="2423901"/>
                  </a:cubicBezTo>
                  <a:cubicBezTo>
                    <a:pt x="4827242" y="2425237"/>
                    <a:pt x="4825430" y="2425987"/>
                    <a:pt x="4823541" y="2425987"/>
                  </a:cubicBezTo>
                  <a:lnTo>
                    <a:pt x="7124" y="2425987"/>
                  </a:lnTo>
                  <a:cubicBezTo>
                    <a:pt x="5234" y="2425987"/>
                    <a:pt x="3422" y="2425237"/>
                    <a:pt x="2086" y="2423901"/>
                  </a:cubicBezTo>
                  <a:cubicBezTo>
                    <a:pt x="751" y="2422565"/>
                    <a:pt x="0" y="2420753"/>
                    <a:pt x="0" y="2418864"/>
                  </a:cubicBezTo>
                  <a:lnTo>
                    <a:pt x="0" y="7124"/>
                  </a:lnTo>
                  <a:cubicBezTo>
                    <a:pt x="0" y="5234"/>
                    <a:pt x="751" y="3422"/>
                    <a:pt x="2086" y="2086"/>
                  </a:cubicBezTo>
                  <a:cubicBezTo>
                    <a:pt x="3422" y="751"/>
                    <a:pt x="5234" y="0"/>
                    <a:pt x="7124" y="0"/>
                  </a:cubicBezTo>
                  <a:close/>
                </a:path>
              </a:pathLst>
            </a:custGeom>
            <a:solidFill>
              <a:srgbClr val="DBDBD5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830665" cy="24640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4888691" y="1301765"/>
            <a:ext cx="8510618" cy="1773555"/>
            <a:chOff x="0" y="0"/>
            <a:chExt cx="2521878" cy="52554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521878" cy="525542"/>
            </a:xfrm>
            <a:custGeom>
              <a:avLst/>
              <a:gdLst/>
              <a:ahLst/>
              <a:cxnLst/>
              <a:rect r="r" b="b" t="t" l="l"/>
              <a:pathLst>
                <a:path h="525542" w="2521878">
                  <a:moveTo>
                    <a:pt x="13645" y="0"/>
                  </a:moveTo>
                  <a:lnTo>
                    <a:pt x="2508233" y="0"/>
                  </a:lnTo>
                  <a:cubicBezTo>
                    <a:pt x="2511852" y="0"/>
                    <a:pt x="2515322" y="1438"/>
                    <a:pt x="2517881" y="3997"/>
                  </a:cubicBezTo>
                  <a:cubicBezTo>
                    <a:pt x="2520440" y="6556"/>
                    <a:pt x="2521878" y="10026"/>
                    <a:pt x="2521878" y="13645"/>
                  </a:cubicBezTo>
                  <a:lnTo>
                    <a:pt x="2521878" y="511897"/>
                  </a:lnTo>
                  <a:cubicBezTo>
                    <a:pt x="2521878" y="515516"/>
                    <a:pt x="2520440" y="518987"/>
                    <a:pt x="2517881" y="521546"/>
                  </a:cubicBezTo>
                  <a:cubicBezTo>
                    <a:pt x="2515322" y="524105"/>
                    <a:pt x="2511852" y="525542"/>
                    <a:pt x="2508233" y="525542"/>
                  </a:cubicBezTo>
                  <a:lnTo>
                    <a:pt x="13645" y="525542"/>
                  </a:lnTo>
                  <a:cubicBezTo>
                    <a:pt x="10026" y="525542"/>
                    <a:pt x="6556" y="524105"/>
                    <a:pt x="3997" y="521546"/>
                  </a:cubicBezTo>
                  <a:cubicBezTo>
                    <a:pt x="1438" y="518987"/>
                    <a:pt x="0" y="515516"/>
                    <a:pt x="0" y="511897"/>
                  </a:cubicBezTo>
                  <a:lnTo>
                    <a:pt x="0" y="13645"/>
                  </a:lnTo>
                  <a:cubicBezTo>
                    <a:pt x="0" y="10026"/>
                    <a:pt x="1438" y="6556"/>
                    <a:pt x="3997" y="3997"/>
                  </a:cubicBezTo>
                  <a:cubicBezTo>
                    <a:pt x="6556" y="1438"/>
                    <a:pt x="10026" y="0"/>
                    <a:pt x="1364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110907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2521878" cy="5636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5041091" y="1454165"/>
            <a:ext cx="8510618" cy="1773555"/>
            <a:chOff x="0" y="0"/>
            <a:chExt cx="2521878" cy="52554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521878" cy="525542"/>
            </a:xfrm>
            <a:custGeom>
              <a:avLst/>
              <a:gdLst/>
              <a:ahLst/>
              <a:cxnLst/>
              <a:rect r="r" b="b" t="t" l="l"/>
              <a:pathLst>
                <a:path h="525542" w="2521878">
                  <a:moveTo>
                    <a:pt x="13645" y="0"/>
                  </a:moveTo>
                  <a:lnTo>
                    <a:pt x="2508233" y="0"/>
                  </a:lnTo>
                  <a:cubicBezTo>
                    <a:pt x="2511852" y="0"/>
                    <a:pt x="2515322" y="1438"/>
                    <a:pt x="2517881" y="3997"/>
                  </a:cubicBezTo>
                  <a:cubicBezTo>
                    <a:pt x="2520440" y="6556"/>
                    <a:pt x="2521878" y="10026"/>
                    <a:pt x="2521878" y="13645"/>
                  </a:cubicBezTo>
                  <a:lnTo>
                    <a:pt x="2521878" y="511897"/>
                  </a:lnTo>
                  <a:cubicBezTo>
                    <a:pt x="2521878" y="515516"/>
                    <a:pt x="2520440" y="518987"/>
                    <a:pt x="2517881" y="521546"/>
                  </a:cubicBezTo>
                  <a:cubicBezTo>
                    <a:pt x="2515322" y="524105"/>
                    <a:pt x="2511852" y="525542"/>
                    <a:pt x="2508233" y="525542"/>
                  </a:cubicBezTo>
                  <a:lnTo>
                    <a:pt x="13645" y="525542"/>
                  </a:lnTo>
                  <a:cubicBezTo>
                    <a:pt x="10026" y="525542"/>
                    <a:pt x="6556" y="524105"/>
                    <a:pt x="3997" y="521546"/>
                  </a:cubicBezTo>
                  <a:cubicBezTo>
                    <a:pt x="1438" y="518987"/>
                    <a:pt x="0" y="515516"/>
                    <a:pt x="0" y="511897"/>
                  </a:cubicBezTo>
                  <a:lnTo>
                    <a:pt x="0" y="13645"/>
                  </a:lnTo>
                  <a:cubicBezTo>
                    <a:pt x="0" y="10026"/>
                    <a:pt x="1438" y="6556"/>
                    <a:pt x="3997" y="3997"/>
                  </a:cubicBezTo>
                  <a:cubicBezTo>
                    <a:pt x="6556" y="1438"/>
                    <a:pt x="10026" y="0"/>
                    <a:pt x="1364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110907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2521878" cy="5636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4888691" y="1820877"/>
            <a:ext cx="8510618" cy="1049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59"/>
              </a:lnSpc>
            </a:pPr>
            <a:r>
              <a:rPr lang="en-US" sz="9000">
                <a:solidFill>
                  <a:srgbClr val="110907"/>
                </a:solidFill>
                <a:latin typeface="EFCO Brookshire"/>
                <a:ea typeface="EFCO Brookshire"/>
                <a:cs typeface="EFCO Brookshire"/>
                <a:sym typeface="EFCO Brookshire"/>
              </a:rPr>
              <a:t>Problem 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1397059" y="3505709"/>
            <a:ext cx="7613591" cy="5246370"/>
            <a:chOff x="0" y="0"/>
            <a:chExt cx="2256069" cy="1554611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256069" cy="1554611"/>
            </a:xfrm>
            <a:custGeom>
              <a:avLst/>
              <a:gdLst/>
              <a:ahLst/>
              <a:cxnLst/>
              <a:rect r="r" b="b" t="t" l="l"/>
              <a:pathLst>
                <a:path h="1554611" w="2256069">
                  <a:moveTo>
                    <a:pt x="15253" y="0"/>
                  </a:moveTo>
                  <a:lnTo>
                    <a:pt x="2240817" y="0"/>
                  </a:lnTo>
                  <a:cubicBezTo>
                    <a:pt x="2244862" y="0"/>
                    <a:pt x="2248742" y="1607"/>
                    <a:pt x="2251602" y="4467"/>
                  </a:cubicBezTo>
                  <a:cubicBezTo>
                    <a:pt x="2254462" y="7328"/>
                    <a:pt x="2256069" y="11208"/>
                    <a:pt x="2256069" y="15253"/>
                  </a:cubicBezTo>
                  <a:lnTo>
                    <a:pt x="2256069" y="1539359"/>
                  </a:lnTo>
                  <a:cubicBezTo>
                    <a:pt x="2256069" y="1543404"/>
                    <a:pt x="2254462" y="1547283"/>
                    <a:pt x="2251602" y="1550144"/>
                  </a:cubicBezTo>
                  <a:cubicBezTo>
                    <a:pt x="2248742" y="1553004"/>
                    <a:pt x="2244862" y="1554611"/>
                    <a:pt x="2240817" y="1554611"/>
                  </a:cubicBezTo>
                  <a:lnTo>
                    <a:pt x="15253" y="1554611"/>
                  </a:lnTo>
                  <a:cubicBezTo>
                    <a:pt x="11208" y="1554611"/>
                    <a:pt x="7328" y="1553004"/>
                    <a:pt x="4467" y="1550144"/>
                  </a:cubicBezTo>
                  <a:cubicBezTo>
                    <a:pt x="1607" y="1547283"/>
                    <a:pt x="0" y="1543404"/>
                    <a:pt x="0" y="1539359"/>
                  </a:cubicBezTo>
                  <a:lnTo>
                    <a:pt x="0" y="15253"/>
                  </a:lnTo>
                  <a:cubicBezTo>
                    <a:pt x="0" y="11208"/>
                    <a:pt x="1607" y="7328"/>
                    <a:pt x="4467" y="4467"/>
                  </a:cubicBezTo>
                  <a:cubicBezTo>
                    <a:pt x="7328" y="1607"/>
                    <a:pt x="11208" y="0"/>
                    <a:pt x="1525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110907"/>
              </a:soli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2256069" cy="15927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1933543" y="4720155"/>
            <a:ext cx="6540622" cy="38766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53393" indent="-226697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110907"/>
                </a:solidFill>
                <a:latin typeface="Roboto"/>
                <a:ea typeface="Roboto"/>
                <a:cs typeface="Roboto"/>
                <a:sym typeface="Roboto"/>
              </a:rPr>
              <a:t>Managing real-time UI updates for messaging and notifications.</a:t>
            </a:r>
          </a:p>
          <a:p>
            <a:pPr algn="l" marL="453393" indent="-226697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110907"/>
                </a:solidFill>
                <a:latin typeface="Roboto"/>
                <a:ea typeface="Roboto"/>
                <a:cs typeface="Roboto"/>
                <a:sym typeface="Roboto"/>
              </a:rPr>
              <a:t>Ensuring mobile responsiveness and cross-device compatibility.</a:t>
            </a:r>
          </a:p>
          <a:p>
            <a:pPr algn="l" marL="453393" indent="-226697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110907"/>
                </a:solidFill>
                <a:latin typeface="Roboto"/>
                <a:ea typeface="Roboto"/>
                <a:cs typeface="Roboto"/>
                <a:sym typeface="Roboto"/>
              </a:rPr>
              <a:t>Handling image and video uploads with proper compression and preview.</a:t>
            </a:r>
          </a:p>
          <a:p>
            <a:pPr algn="l" marL="453393" indent="-226697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110907"/>
                </a:solidFill>
                <a:latin typeface="Roboto"/>
                <a:ea typeface="Roboto"/>
                <a:cs typeface="Roboto"/>
                <a:sym typeface="Roboto"/>
              </a:rPr>
              <a:t>Implementing efficient pagination, filtering, and lazy loading in feed.</a:t>
            </a:r>
          </a:p>
          <a:p>
            <a:pPr algn="l" marL="453393" indent="-226697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110907"/>
                </a:solidFill>
                <a:latin typeface="Roboto"/>
                <a:ea typeface="Roboto"/>
                <a:cs typeface="Roboto"/>
                <a:sym typeface="Roboto"/>
              </a:rPr>
              <a:t>Providing smooth UX for features like typing indicators, modals, and theme modes.</a:t>
            </a:r>
          </a:p>
          <a:p>
            <a:pPr algn="l">
              <a:lnSpc>
                <a:spcPts val="1260"/>
              </a:lnSpc>
            </a:pPr>
          </a:p>
        </p:txBody>
      </p:sp>
      <p:sp>
        <p:nvSpPr>
          <p:cNvPr name="TextBox 19" id="19"/>
          <p:cNvSpPr txBox="true"/>
          <p:nvPr/>
        </p:nvSpPr>
        <p:spPr>
          <a:xfrm rot="0">
            <a:off x="2185728" y="3852653"/>
            <a:ext cx="6036253" cy="1118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DBDBD5"/>
                </a:solidFill>
                <a:latin typeface="Roboto"/>
                <a:ea typeface="Roboto"/>
                <a:cs typeface="Roboto"/>
                <a:sym typeface="Roboto"/>
              </a:rPr>
              <a:t>Frontend</a:t>
            </a:r>
          </a:p>
          <a:p>
            <a:pPr algn="ctr">
              <a:lnSpc>
                <a:spcPts val="4480"/>
              </a:lnSpc>
            </a:pPr>
          </a:p>
        </p:txBody>
      </p:sp>
      <p:grpSp>
        <p:nvGrpSpPr>
          <p:cNvPr name="Group 20" id="20"/>
          <p:cNvGrpSpPr/>
          <p:nvPr/>
        </p:nvGrpSpPr>
        <p:grpSpPr>
          <a:xfrm rot="0">
            <a:off x="9296400" y="3505709"/>
            <a:ext cx="7613591" cy="5246370"/>
            <a:chOff x="0" y="0"/>
            <a:chExt cx="2256069" cy="1554611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2256069" cy="1554611"/>
            </a:xfrm>
            <a:custGeom>
              <a:avLst/>
              <a:gdLst/>
              <a:ahLst/>
              <a:cxnLst/>
              <a:rect r="r" b="b" t="t" l="l"/>
              <a:pathLst>
                <a:path h="1554611" w="2256069">
                  <a:moveTo>
                    <a:pt x="15253" y="0"/>
                  </a:moveTo>
                  <a:lnTo>
                    <a:pt x="2240817" y="0"/>
                  </a:lnTo>
                  <a:cubicBezTo>
                    <a:pt x="2244862" y="0"/>
                    <a:pt x="2248742" y="1607"/>
                    <a:pt x="2251602" y="4467"/>
                  </a:cubicBezTo>
                  <a:cubicBezTo>
                    <a:pt x="2254462" y="7328"/>
                    <a:pt x="2256069" y="11208"/>
                    <a:pt x="2256069" y="15253"/>
                  </a:cubicBezTo>
                  <a:lnTo>
                    <a:pt x="2256069" y="1539359"/>
                  </a:lnTo>
                  <a:cubicBezTo>
                    <a:pt x="2256069" y="1543404"/>
                    <a:pt x="2254462" y="1547283"/>
                    <a:pt x="2251602" y="1550144"/>
                  </a:cubicBezTo>
                  <a:cubicBezTo>
                    <a:pt x="2248742" y="1553004"/>
                    <a:pt x="2244862" y="1554611"/>
                    <a:pt x="2240817" y="1554611"/>
                  </a:cubicBezTo>
                  <a:lnTo>
                    <a:pt x="15253" y="1554611"/>
                  </a:lnTo>
                  <a:cubicBezTo>
                    <a:pt x="11208" y="1554611"/>
                    <a:pt x="7328" y="1553004"/>
                    <a:pt x="4467" y="1550144"/>
                  </a:cubicBezTo>
                  <a:cubicBezTo>
                    <a:pt x="1607" y="1547283"/>
                    <a:pt x="0" y="1543404"/>
                    <a:pt x="0" y="1539359"/>
                  </a:cubicBezTo>
                  <a:lnTo>
                    <a:pt x="0" y="15253"/>
                  </a:lnTo>
                  <a:cubicBezTo>
                    <a:pt x="0" y="11208"/>
                    <a:pt x="1607" y="7328"/>
                    <a:pt x="4467" y="4467"/>
                  </a:cubicBezTo>
                  <a:cubicBezTo>
                    <a:pt x="7328" y="1607"/>
                    <a:pt x="11208" y="0"/>
                    <a:pt x="1525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110907"/>
              </a:solidFill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2256069" cy="15927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9851934" y="4634430"/>
            <a:ext cx="6540622" cy="4342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96572" indent="-248286" lvl="1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110907"/>
                </a:solidFill>
                <a:latin typeface="Roboto"/>
                <a:ea typeface="Roboto"/>
                <a:cs typeface="Roboto"/>
                <a:sym typeface="Roboto"/>
              </a:rPr>
              <a:t>Structuring scalable APIs for posts, users, chats, and notifications.</a:t>
            </a:r>
          </a:p>
          <a:p>
            <a:pPr algn="l" marL="453393" indent="-226697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110907"/>
                </a:solidFill>
                <a:latin typeface="Roboto"/>
                <a:ea typeface="Roboto"/>
                <a:cs typeface="Roboto"/>
                <a:sym typeface="Roboto"/>
              </a:rPr>
              <a:t>Real-time communication using WebSockets (Socket.IO) with presence management.</a:t>
            </a:r>
          </a:p>
          <a:p>
            <a:pPr algn="l" marL="496572" indent="-248286" lvl="1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110907"/>
                </a:solidFill>
                <a:latin typeface="Roboto"/>
                <a:ea typeface="Roboto"/>
                <a:cs typeface="Roboto"/>
                <a:sym typeface="Roboto"/>
              </a:rPr>
              <a:t>Data consistency across modules (likes, followers, comments).</a:t>
            </a:r>
          </a:p>
          <a:p>
            <a:pPr algn="l" marL="496572" indent="-248286" lvl="1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110907"/>
                </a:solidFill>
                <a:latin typeface="Roboto"/>
                <a:ea typeface="Roboto"/>
                <a:cs typeface="Roboto"/>
                <a:sym typeface="Roboto"/>
              </a:rPr>
              <a:t>Handling media uploads securely and integrating cloud storage.</a:t>
            </a:r>
          </a:p>
          <a:p>
            <a:pPr algn="l" marL="496572" indent="-248286" lvl="1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110907"/>
                </a:solidFill>
                <a:latin typeface="Roboto"/>
                <a:ea typeface="Roboto"/>
                <a:cs typeface="Roboto"/>
                <a:sym typeface="Roboto"/>
              </a:rPr>
              <a:t>Ensuring proper authorization, rate-limiting, and data validation.</a:t>
            </a:r>
          </a:p>
          <a:p>
            <a:pPr algn="l">
              <a:lnSpc>
                <a:spcPts val="3220"/>
              </a:lnSpc>
            </a:pPr>
          </a:p>
        </p:txBody>
      </p:sp>
      <p:sp>
        <p:nvSpPr>
          <p:cNvPr name="TextBox 24" id="24"/>
          <p:cNvSpPr txBox="true"/>
          <p:nvPr/>
        </p:nvSpPr>
        <p:spPr>
          <a:xfrm rot="0">
            <a:off x="10085069" y="3852653"/>
            <a:ext cx="6036253" cy="1118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DBDBD5"/>
                </a:solidFill>
                <a:latin typeface="Roboto"/>
                <a:ea typeface="Roboto"/>
                <a:cs typeface="Roboto"/>
                <a:sym typeface="Roboto"/>
              </a:rPr>
              <a:t>Backend </a:t>
            </a:r>
          </a:p>
          <a:p>
            <a:pPr algn="ctr">
              <a:lnSpc>
                <a:spcPts val="4480"/>
              </a:lnSpc>
            </a:pPr>
          </a:p>
        </p:txBody>
      </p:sp>
      <p:sp>
        <p:nvSpPr>
          <p:cNvPr name="Freeform 25" id="25"/>
          <p:cNvSpPr/>
          <p:nvPr/>
        </p:nvSpPr>
        <p:spPr>
          <a:xfrm flipH="false" flipV="false" rot="0">
            <a:off x="14515282" y="161874"/>
            <a:ext cx="3716449" cy="1344679"/>
          </a:xfrm>
          <a:custGeom>
            <a:avLst/>
            <a:gdLst/>
            <a:ahLst/>
            <a:cxnLst/>
            <a:rect r="r" b="b" t="t" l="l"/>
            <a:pathLst>
              <a:path h="1344679" w="3716449">
                <a:moveTo>
                  <a:pt x="0" y="0"/>
                </a:moveTo>
                <a:lnTo>
                  <a:pt x="3716449" y="0"/>
                </a:lnTo>
                <a:lnTo>
                  <a:pt x="3716449" y="1344678"/>
                </a:lnTo>
                <a:lnTo>
                  <a:pt x="0" y="13446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true" flipV="false" rot="0">
            <a:off x="0" y="55643"/>
            <a:ext cx="5745543" cy="1946114"/>
          </a:xfrm>
          <a:custGeom>
            <a:avLst/>
            <a:gdLst/>
            <a:ahLst/>
            <a:cxnLst/>
            <a:rect r="r" b="b" t="t" l="l"/>
            <a:pathLst>
              <a:path h="1946114" w="5745543">
                <a:moveTo>
                  <a:pt x="5745543" y="0"/>
                </a:moveTo>
                <a:lnTo>
                  <a:pt x="0" y="0"/>
                </a:lnTo>
                <a:lnTo>
                  <a:pt x="0" y="1946114"/>
                </a:lnTo>
                <a:lnTo>
                  <a:pt x="5745543" y="1946114"/>
                </a:lnTo>
                <a:lnTo>
                  <a:pt x="5745543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AC0A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65482" y="1180311"/>
            <a:ext cx="16302115" cy="8187015"/>
            <a:chOff x="0" y="0"/>
            <a:chExt cx="4830665" cy="242598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30664" cy="2425987"/>
            </a:xfrm>
            <a:custGeom>
              <a:avLst/>
              <a:gdLst/>
              <a:ahLst/>
              <a:cxnLst/>
              <a:rect r="r" b="b" t="t" l="l"/>
              <a:pathLst>
                <a:path h="2425987" w="4830664">
                  <a:moveTo>
                    <a:pt x="7124" y="0"/>
                  </a:moveTo>
                  <a:lnTo>
                    <a:pt x="4823541" y="0"/>
                  </a:lnTo>
                  <a:cubicBezTo>
                    <a:pt x="4827475" y="0"/>
                    <a:pt x="4830664" y="3189"/>
                    <a:pt x="4830664" y="7124"/>
                  </a:cubicBezTo>
                  <a:lnTo>
                    <a:pt x="4830664" y="2418864"/>
                  </a:lnTo>
                  <a:cubicBezTo>
                    <a:pt x="4830664" y="2420753"/>
                    <a:pt x="4829914" y="2422565"/>
                    <a:pt x="4828578" y="2423901"/>
                  </a:cubicBezTo>
                  <a:cubicBezTo>
                    <a:pt x="4827242" y="2425237"/>
                    <a:pt x="4825430" y="2425987"/>
                    <a:pt x="4823541" y="2425987"/>
                  </a:cubicBezTo>
                  <a:lnTo>
                    <a:pt x="7124" y="2425987"/>
                  </a:lnTo>
                  <a:cubicBezTo>
                    <a:pt x="5234" y="2425987"/>
                    <a:pt x="3422" y="2425237"/>
                    <a:pt x="2086" y="2423901"/>
                  </a:cubicBezTo>
                  <a:cubicBezTo>
                    <a:pt x="751" y="2422565"/>
                    <a:pt x="0" y="2420753"/>
                    <a:pt x="0" y="2418864"/>
                  </a:cubicBezTo>
                  <a:lnTo>
                    <a:pt x="0" y="7124"/>
                  </a:lnTo>
                  <a:cubicBezTo>
                    <a:pt x="0" y="5234"/>
                    <a:pt x="751" y="3422"/>
                    <a:pt x="2086" y="2086"/>
                  </a:cubicBezTo>
                  <a:cubicBezTo>
                    <a:pt x="3422" y="751"/>
                    <a:pt x="5234" y="0"/>
                    <a:pt x="7124" y="0"/>
                  </a:cubicBezTo>
                  <a:close/>
                </a:path>
              </a:pathLst>
            </a:custGeom>
            <a:solidFill>
              <a:srgbClr val="11090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30665" cy="24640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8700" y="1028700"/>
            <a:ext cx="16302115" cy="8187015"/>
            <a:chOff x="0" y="0"/>
            <a:chExt cx="4830665" cy="242598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830664" cy="2425987"/>
            </a:xfrm>
            <a:custGeom>
              <a:avLst/>
              <a:gdLst/>
              <a:ahLst/>
              <a:cxnLst/>
              <a:rect r="r" b="b" t="t" l="l"/>
              <a:pathLst>
                <a:path h="2425987" w="4830664">
                  <a:moveTo>
                    <a:pt x="7124" y="0"/>
                  </a:moveTo>
                  <a:lnTo>
                    <a:pt x="4823541" y="0"/>
                  </a:lnTo>
                  <a:cubicBezTo>
                    <a:pt x="4827475" y="0"/>
                    <a:pt x="4830664" y="3189"/>
                    <a:pt x="4830664" y="7124"/>
                  </a:cubicBezTo>
                  <a:lnTo>
                    <a:pt x="4830664" y="2418864"/>
                  </a:lnTo>
                  <a:cubicBezTo>
                    <a:pt x="4830664" y="2420753"/>
                    <a:pt x="4829914" y="2422565"/>
                    <a:pt x="4828578" y="2423901"/>
                  </a:cubicBezTo>
                  <a:cubicBezTo>
                    <a:pt x="4827242" y="2425237"/>
                    <a:pt x="4825430" y="2425987"/>
                    <a:pt x="4823541" y="2425987"/>
                  </a:cubicBezTo>
                  <a:lnTo>
                    <a:pt x="7124" y="2425987"/>
                  </a:lnTo>
                  <a:cubicBezTo>
                    <a:pt x="5234" y="2425987"/>
                    <a:pt x="3422" y="2425237"/>
                    <a:pt x="2086" y="2423901"/>
                  </a:cubicBezTo>
                  <a:cubicBezTo>
                    <a:pt x="751" y="2422565"/>
                    <a:pt x="0" y="2420753"/>
                    <a:pt x="0" y="2418864"/>
                  </a:cubicBezTo>
                  <a:lnTo>
                    <a:pt x="0" y="7124"/>
                  </a:lnTo>
                  <a:cubicBezTo>
                    <a:pt x="0" y="5234"/>
                    <a:pt x="751" y="3422"/>
                    <a:pt x="2086" y="2086"/>
                  </a:cubicBezTo>
                  <a:cubicBezTo>
                    <a:pt x="3422" y="751"/>
                    <a:pt x="5234" y="0"/>
                    <a:pt x="7124" y="0"/>
                  </a:cubicBezTo>
                  <a:close/>
                </a:path>
              </a:pathLst>
            </a:custGeom>
            <a:solidFill>
              <a:srgbClr val="DBDBD5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830665" cy="24640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4888691" y="1301765"/>
            <a:ext cx="8510618" cy="1773555"/>
            <a:chOff x="0" y="0"/>
            <a:chExt cx="2521878" cy="52554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521878" cy="525542"/>
            </a:xfrm>
            <a:custGeom>
              <a:avLst/>
              <a:gdLst/>
              <a:ahLst/>
              <a:cxnLst/>
              <a:rect r="r" b="b" t="t" l="l"/>
              <a:pathLst>
                <a:path h="525542" w="2521878">
                  <a:moveTo>
                    <a:pt x="13645" y="0"/>
                  </a:moveTo>
                  <a:lnTo>
                    <a:pt x="2508233" y="0"/>
                  </a:lnTo>
                  <a:cubicBezTo>
                    <a:pt x="2511852" y="0"/>
                    <a:pt x="2515322" y="1438"/>
                    <a:pt x="2517881" y="3997"/>
                  </a:cubicBezTo>
                  <a:cubicBezTo>
                    <a:pt x="2520440" y="6556"/>
                    <a:pt x="2521878" y="10026"/>
                    <a:pt x="2521878" y="13645"/>
                  </a:cubicBezTo>
                  <a:lnTo>
                    <a:pt x="2521878" y="511897"/>
                  </a:lnTo>
                  <a:cubicBezTo>
                    <a:pt x="2521878" y="515516"/>
                    <a:pt x="2520440" y="518987"/>
                    <a:pt x="2517881" y="521546"/>
                  </a:cubicBezTo>
                  <a:cubicBezTo>
                    <a:pt x="2515322" y="524105"/>
                    <a:pt x="2511852" y="525542"/>
                    <a:pt x="2508233" y="525542"/>
                  </a:cubicBezTo>
                  <a:lnTo>
                    <a:pt x="13645" y="525542"/>
                  </a:lnTo>
                  <a:cubicBezTo>
                    <a:pt x="10026" y="525542"/>
                    <a:pt x="6556" y="524105"/>
                    <a:pt x="3997" y="521546"/>
                  </a:cubicBezTo>
                  <a:cubicBezTo>
                    <a:pt x="1438" y="518987"/>
                    <a:pt x="0" y="515516"/>
                    <a:pt x="0" y="511897"/>
                  </a:cubicBezTo>
                  <a:lnTo>
                    <a:pt x="0" y="13645"/>
                  </a:lnTo>
                  <a:cubicBezTo>
                    <a:pt x="0" y="10026"/>
                    <a:pt x="1438" y="6556"/>
                    <a:pt x="3997" y="3997"/>
                  </a:cubicBezTo>
                  <a:cubicBezTo>
                    <a:pt x="6556" y="1438"/>
                    <a:pt x="10026" y="0"/>
                    <a:pt x="1364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110907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2521878" cy="5636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5041091" y="1454165"/>
            <a:ext cx="8510618" cy="1773555"/>
            <a:chOff x="0" y="0"/>
            <a:chExt cx="2521878" cy="52554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521878" cy="525542"/>
            </a:xfrm>
            <a:custGeom>
              <a:avLst/>
              <a:gdLst/>
              <a:ahLst/>
              <a:cxnLst/>
              <a:rect r="r" b="b" t="t" l="l"/>
              <a:pathLst>
                <a:path h="525542" w="2521878">
                  <a:moveTo>
                    <a:pt x="13645" y="0"/>
                  </a:moveTo>
                  <a:lnTo>
                    <a:pt x="2508233" y="0"/>
                  </a:lnTo>
                  <a:cubicBezTo>
                    <a:pt x="2511852" y="0"/>
                    <a:pt x="2515322" y="1438"/>
                    <a:pt x="2517881" y="3997"/>
                  </a:cubicBezTo>
                  <a:cubicBezTo>
                    <a:pt x="2520440" y="6556"/>
                    <a:pt x="2521878" y="10026"/>
                    <a:pt x="2521878" y="13645"/>
                  </a:cubicBezTo>
                  <a:lnTo>
                    <a:pt x="2521878" y="511897"/>
                  </a:lnTo>
                  <a:cubicBezTo>
                    <a:pt x="2521878" y="515516"/>
                    <a:pt x="2520440" y="518987"/>
                    <a:pt x="2517881" y="521546"/>
                  </a:cubicBezTo>
                  <a:cubicBezTo>
                    <a:pt x="2515322" y="524105"/>
                    <a:pt x="2511852" y="525542"/>
                    <a:pt x="2508233" y="525542"/>
                  </a:cubicBezTo>
                  <a:lnTo>
                    <a:pt x="13645" y="525542"/>
                  </a:lnTo>
                  <a:cubicBezTo>
                    <a:pt x="10026" y="525542"/>
                    <a:pt x="6556" y="524105"/>
                    <a:pt x="3997" y="521546"/>
                  </a:cubicBezTo>
                  <a:cubicBezTo>
                    <a:pt x="1438" y="518987"/>
                    <a:pt x="0" y="515516"/>
                    <a:pt x="0" y="511897"/>
                  </a:cubicBezTo>
                  <a:lnTo>
                    <a:pt x="0" y="13645"/>
                  </a:lnTo>
                  <a:cubicBezTo>
                    <a:pt x="0" y="10026"/>
                    <a:pt x="1438" y="6556"/>
                    <a:pt x="3997" y="3997"/>
                  </a:cubicBezTo>
                  <a:cubicBezTo>
                    <a:pt x="6556" y="1438"/>
                    <a:pt x="10026" y="0"/>
                    <a:pt x="1364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110907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2521878" cy="5636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5029223" y="1739715"/>
            <a:ext cx="8510618" cy="13175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56"/>
              </a:lnSpc>
            </a:pPr>
            <a:r>
              <a:rPr lang="en-US" sz="5900">
                <a:solidFill>
                  <a:srgbClr val="110907"/>
                </a:solidFill>
                <a:latin typeface="EFCO Brookshire"/>
                <a:ea typeface="EFCO Brookshire"/>
                <a:cs typeface="EFCO Brookshire"/>
                <a:sym typeface="EFCO Brookshire"/>
              </a:rPr>
              <a:t>Group chats with roles and mentions</a:t>
            </a:r>
          </a:p>
        </p:txBody>
      </p:sp>
      <p:sp>
        <p:nvSpPr>
          <p:cNvPr name="Freeform 15" id="15"/>
          <p:cNvSpPr/>
          <p:nvPr/>
        </p:nvSpPr>
        <p:spPr>
          <a:xfrm flipH="true" flipV="false" rot="0">
            <a:off x="126269" y="242429"/>
            <a:ext cx="5745543" cy="1946114"/>
          </a:xfrm>
          <a:custGeom>
            <a:avLst/>
            <a:gdLst/>
            <a:ahLst/>
            <a:cxnLst/>
            <a:rect r="r" b="b" t="t" l="l"/>
            <a:pathLst>
              <a:path h="1946114" w="5745543">
                <a:moveTo>
                  <a:pt x="5745542" y="0"/>
                </a:moveTo>
                <a:lnTo>
                  <a:pt x="0" y="0"/>
                </a:lnTo>
                <a:lnTo>
                  <a:pt x="0" y="1946113"/>
                </a:lnTo>
                <a:lnTo>
                  <a:pt x="5745542" y="1946113"/>
                </a:lnTo>
                <a:lnTo>
                  <a:pt x="574554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-5400000">
            <a:off x="13976947" y="3601929"/>
            <a:ext cx="136791" cy="136791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812800"/>
                  </a:moveTo>
                  <a:lnTo>
                    <a:pt x="0" y="406400"/>
                  </a:lnTo>
                  <a:lnTo>
                    <a:pt x="203200" y="40640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609600" y="406400"/>
                  </a:lnTo>
                  <a:lnTo>
                    <a:pt x="812800" y="406400"/>
                  </a:lnTo>
                  <a:lnTo>
                    <a:pt x="406400" y="812800"/>
                  </a:lnTo>
                  <a:close/>
                </a:path>
              </a:pathLst>
            </a:custGeom>
            <a:solidFill>
              <a:srgbClr val="36261D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203200" y="-38100"/>
              <a:ext cx="406400" cy="7493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0">
            <a:off x="3529128" y="3601929"/>
            <a:ext cx="11301259" cy="5452857"/>
          </a:xfrm>
          <a:custGeom>
            <a:avLst/>
            <a:gdLst/>
            <a:ahLst/>
            <a:cxnLst/>
            <a:rect r="r" b="b" t="t" l="l"/>
            <a:pathLst>
              <a:path h="5452857" w="11301259">
                <a:moveTo>
                  <a:pt x="0" y="0"/>
                </a:moveTo>
                <a:lnTo>
                  <a:pt x="11301259" y="0"/>
                </a:lnTo>
                <a:lnTo>
                  <a:pt x="11301259" y="5452858"/>
                </a:lnTo>
                <a:lnTo>
                  <a:pt x="0" y="54528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AC0A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65482" y="1180311"/>
            <a:ext cx="16302115" cy="8187015"/>
            <a:chOff x="0" y="0"/>
            <a:chExt cx="4830665" cy="242598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30664" cy="2425987"/>
            </a:xfrm>
            <a:custGeom>
              <a:avLst/>
              <a:gdLst/>
              <a:ahLst/>
              <a:cxnLst/>
              <a:rect r="r" b="b" t="t" l="l"/>
              <a:pathLst>
                <a:path h="2425987" w="4830664">
                  <a:moveTo>
                    <a:pt x="7124" y="0"/>
                  </a:moveTo>
                  <a:lnTo>
                    <a:pt x="4823541" y="0"/>
                  </a:lnTo>
                  <a:cubicBezTo>
                    <a:pt x="4827475" y="0"/>
                    <a:pt x="4830664" y="3189"/>
                    <a:pt x="4830664" y="7124"/>
                  </a:cubicBezTo>
                  <a:lnTo>
                    <a:pt x="4830664" y="2418864"/>
                  </a:lnTo>
                  <a:cubicBezTo>
                    <a:pt x="4830664" y="2420753"/>
                    <a:pt x="4829914" y="2422565"/>
                    <a:pt x="4828578" y="2423901"/>
                  </a:cubicBezTo>
                  <a:cubicBezTo>
                    <a:pt x="4827242" y="2425237"/>
                    <a:pt x="4825430" y="2425987"/>
                    <a:pt x="4823541" y="2425987"/>
                  </a:cubicBezTo>
                  <a:lnTo>
                    <a:pt x="7124" y="2425987"/>
                  </a:lnTo>
                  <a:cubicBezTo>
                    <a:pt x="5234" y="2425987"/>
                    <a:pt x="3422" y="2425237"/>
                    <a:pt x="2086" y="2423901"/>
                  </a:cubicBezTo>
                  <a:cubicBezTo>
                    <a:pt x="751" y="2422565"/>
                    <a:pt x="0" y="2420753"/>
                    <a:pt x="0" y="2418864"/>
                  </a:cubicBezTo>
                  <a:lnTo>
                    <a:pt x="0" y="7124"/>
                  </a:lnTo>
                  <a:cubicBezTo>
                    <a:pt x="0" y="5234"/>
                    <a:pt x="751" y="3422"/>
                    <a:pt x="2086" y="2086"/>
                  </a:cubicBezTo>
                  <a:cubicBezTo>
                    <a:pt x="3422" y="751"/>
                    <a:pt x="5234" y="0"/>
                    <a:pt x="7124" y="0"/>
                  </a:cubicBezTo>
                  <a:close/>
                </a:path>
              </a:pathLst>
            </a:custGeom>
            <a:solidFill>
              <a:srgbClr val="11090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30665" cy="24640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8700" y="1028700"/>
            <a:ext cx="16302115" cy="8187015"/>
            <a:chOff x="0" y="0"/>
            <a:chExt cx="4830665" cy="242598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830664" cy="2425987"/>
            </a:xfrm>
            <a:custGeom>
              <a:avLst/>
              <a:gdLst/>
              <a:ahLst/>
              <a:cxnLst/>
              <a:rect r="r" b="b" t="t" l="l"/>
              <a:pathLst>
                <a:path h="2425987" w="4830664">
                  <a:moveTo>
                    <a:pt x="7124" y="0"/>
                  </a:moveTo>
                  <a:lnTo>
                    <a:pt x="4823541" y="0"/>
                  </a:lnTo>
                  <a:cubicBezTo>
                    <a:pt x="4827475" y="0"/>
                    <a:pt x="4830664" y="3189"/>
                    <a:pt x="4830664" y="7124"/>
                  </a:cubicBezTo>
                  <a:lnTo>
                    <a:pt x="4830664" y="2418864"/>
                  </a:lnTo>
                  <a:cubicBezTo>
                    <a:pt x="4830664" y="2420753"/>
                    <a:pt x="4829914" y="2422565"/>
                    <a:pt x="4828578" y="2423901"/>
                  </a:cubicBezTo>
                  <a:cubicBezTo>
                    <a:pt x="4827242" y="2425237"/>
                    <a:pt x="4825430" y="2425987"/>
                    <a:pt x="4823541" y="2425987"/>
                  </a:cubicBezTo>
                  <a:lnTo>
                    <a:pt x="7124" y="2425987"/>
                  </a:lnTo>
                  <a:cubicBezTo>
                    <a:pt x="5234" y="2425987"/>
                    <a:pt x="3422" y="2425237"/>
                    <a:pt x="2086" y="2423901"/>
                  </a:cubicBezTo>
                  <a:cubicBezTo>
                    <a:pt x="751" y="2422565"/>
                    <a:pt x="0" y="2420753"/>
                    <a:pt x="0" y="2418864"/>
                  </a:cubicBezTo>
                  <a:lnTo>
                    <a:pt x="0" y="7124"/>
                  </a:lnTo>
                  <a:cubicBezTo>
                    <a:pt x="0" y="5234"/>
                    <a:pt x="751" y="3422"/>
                    <a:pt x="2086" y="2086"/>
                  </a:cubicBezTo>
                  <a:cubicBezTo>
                    <a:pt x="3422" y="751"/>
                    <a:pt x="5234" y="0"/>
                    <a:pt x="7124" y="0"/>
                  </a:cubicBezTo>
                  <a:close/>
                </a:path>
              </a:pathLst>
            </a:custGeom>
            <a:solidFill>
              <a:srgbClr val="DBDBD5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830665" cy="24640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4888691" y="1301765"/>
            <a:ext cx="8510618" cy="1773555"/>
            <a:chOff x="0" y="0"/>
            <a:chExt cx="2521878" cy="52554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521878" cy="525542"/>
            </a:xfrm>
            <a:custGeom>
              <a:avLst/>
              <a:gdLst/>
              <a:ahLst/>
              <a:cxnLst/>
              <a:rect r="r" b="b" t="t" l="l"/>
              <a:pathLst>
                <a:path h="525542" w="2521878">
                  <a:moveTo>
                    <a:pt x="13645" y="0"/>
                  </a:moveTo>
                  <a:lnTo>
                    <a:pt x="2508233" y="0"/>
                  </a:lnTo>
                  <a:cubicBezTo>
                    <a:pt x="2511852" y="0"/>
                    <a:pt x="2515322" y="1438"/>
                    <a:pt x="2517881" y="3997"/>
                  </a:cubicBezTo>
                  <a:cubicBezTo>
                    <a:pt x="2520440" y="6556"/>
                    <a:pt x="2521878" y="10026"/>
                    <a:pt x="2521878" y="13645"/>
                  </a:cubicBezTo>
                  <a:lnTo>
                    <a:pt x="2521878" y="511897"/>
                  </a:lnTo>
                  <a:cubicBezTo>
                    <a:pt x="2521878" y="515516"/>
                    <a:pt x="2520440" y="518987"/>
                    <a:pt x="2517881" y="521546"/>
                  </a:cubicBezTo>
                  <a:cubicBezTo>
                    <a:pt x="2515322" y="524105"/>
                    <a:pt x="2511852" y="525542"/>
                    <a:pt x="2508233" y="525542"/>
                  </a:cubicBezTo>
                  <a:lnTo>
                    <a:pt x="13645" y="525542"/>
                  </a:lnTo>
                  <a:cubicBezTo>
                    <a:pt x="10026" y="525542"/>
                    <a:pt x="6556" y="524105"/>
                    <a:pt x="3997" y="521546"/>
                  </a:cubicBezTo>
                  <a:cubicBezTo>
                    <a:pt x="1438" y="518987"/>
                    <a:pt x="0" y="515516"/>
                    <a:pt x="0" y="511897"/>
                  </a:cubicBezTo>
                  <a:lnTo>
                    <a:pt x="0" y="13645"/>
                  </a:lnTo>
                  <a:cubicBezTo>
                    <a:pt x="0" y="10026"/>
                    <a:pt x="1438" y="6556"/>
                    <a:pt x="3997" y="3997"/>
                  </a:cubicBezTo>
                  <a:cubicBezTo>
                    <a:pt x="6556" y="1438"/>
                    <a:pt x="10026" y="0"/>
                    <a:pt x="1364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110907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2521878" cy="5636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5041091" y="1454165"/>
            <a:ext cx="8510618" cy="1773555"/>
            <a:chOff x="0" y="0"/>
            <a:chExt cx="2521878" cy="52554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521878" cy="525542"/>
            </a:xfrm>
            <a:custGeom>
              <a:avLst/>
              <a:gdLst/>
              <a:ahLst/>
              <a:cxnLst/>
              <a:rect r="r" b="b" t="t" l="l"/>
              <a:pathLst>
                <a:path h="525542" w="2521878">
                  <a:moveTo>
                    <a:pt x="13645" y="0"/>
                  </a:moveTo>
                  <a:lnTo>
                    <a:pt x="2508233" y="0"/>
                  </a:lnTo>
                  <a:cubicBezTo>
                    <a:pt x="2511852" y="0"/>
                    <a:pt x="2515322" y="1438"/>
                    <a:pt x="2517881" y="3997"/>
                  </a:cubicBezTo>
                  <a:cubicBezTo>
                    <a:pt x="2520440" y="6556"/>
                    <a:pt x="2521878" y="10026"/>
                    <a:pt x="2521878" y="13645"/>
                  </a:cubicBezTo>
                  <a:lnTo>
                    <a:pt x="2521878" y="511897"/>
                  </a:lnTo>
                  <a:cubicBezTo>
                    <a:pt x="2521878" y="515516"/>
                    <a:pt x="2520440" y="518987"/>
                    <a:pt x="2517881" y="521546"/>
                  </a:cubicBezTo>
                  <a:cubicBezTo>
                    <a:pt x="2515322" y="524105"/>
                    <a:pt x="2511852" y="525542"/>
                    <a:pt x="2508233" y="525542"/>
                  </a:cubicBezTo>
                  <a:lnTo>
                    <a:pt x="13645" y="525542"/>
                  </a:lnTo>
                  <a:cubicBezTo>
                    <a:pt x="10026" y="525542"/>
                    <a:pt x="6556" y="524105"/>
                    <a:pt x="3997" y="521546"/>
                  </a:cubicBezTo>
                  <a:cubicBezTo>
                    <a:pt x="1438" y="518987"/>
                    <a:pt x="0" y="515516"/>
                    <a:pt x="0" y="511897"/>
                  </a:cubicBezTo>
                  <a:lnTo>
                    <a:pt x="0" y="13645"/>
                  </a:lnTo>
                  <a:cubicBezTo>
                    <a:pt x="0" y="10026"/>
                    <a:pt x="1438" y="6556"/>
                    <a:pt x="3997" y="3997"/>
                  </a:cubicBezTo>
                  <a:cubicBezTo>
                    <a:pt x="6556" y="1438"/>
                    <a:pt x="10026" y="0"/>
                    <a:pt x="1364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110907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2521878" cy="5636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5029223" y="1739715"/>
            <a:ext cx="8510618" cy="13175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56"/>
              </a:lnSpc>
            </a:pPr>
            <a:r>
              <a:rPr lang="en-US" sz="5900">
                <a:solidFill>
                  <a:srgbClr val="110907"/>
                </a:solidFill>
                <a:latin typeface="EFCO Brookshire"/>
                <a:ea typeface="EFCO Brookshire"/>
                <a:cs typeface="EFCO Brookshire"/>
                <a:sym typeface="EFCO Brookshire"/>
              </a:rPr>
              <a:t>Group chats with roles and mentions</a:t>
            </a:r>
          </a:p>
        </p:txBody>
      </p:sp>
      <p:sp>
        <p:nvSpPr>
          <p:cNvPr name="Freeform 15" id="15"/>
          <p:cNvSpPr/>
          <p:nvPr/>
        </p:nvSpPr>
        <p:spPr>
          <a:xfrm flipH="true" flipV="false" rot="0">
            <a:off x="126269" y="242429"/>
            <a:ext cx="5745543" cy="1946114"/>
          </a:xfrm>
          <a:custGeom>
            <a:avLst/>
            <a:gdLst/>
            <a:ahLst/>
            <a:cxnLst/>
            <a:rect r="r" b="b" t="t" l="l"/>
            <a:pathLst>
              <a:path h="1946114" w="5745543">
                <a:moveTo>
                  <a:pt x="5745542" y="0"/>
                </a:moveTo>
                <a:lnTo>
                  <a:pt x="0" y="0"/>
                </a:lnTo>
                <a:lnTo>
                  <a:pt x="0" y="1946113"/>
                </a:lnTo>
                <a:lnTo>
                  <a:pt x="5745542" y="1946113"/>
                </a:lnTo>
                <a:lnTo>
                  <a:pt x="574554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-5400000">
            <a:off x="13976947" y="3601929"/>
            <a:ext cx="136791" cy="136791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812800"/>
                  </a:moveTo>
                  <a:lnTo>
                    <a:pt x="0" y="406400"/>
                  </a:lnTo>
                  <a:lnTo>
                    <a:pt x="203200" y="40640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609600" y="406400"/>
                  </a:lnTo>
                  <a:lnTo>
                    <a:pt x="812800" y="406400"/>
                  </a:lnTo>
                  <a:lnTo>
                    <a:pt x="406400" y="812800"/>
                  </a:lnTo>
                  <a:close/>
                </a:path>
              </a:pathLst>
            </a:custGeom>
            <a:solidFill>
              <a:srgbClr val="36261D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203200" y="-38100"/>
              <a:ext cx="406400" cy="7493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0">
            <a:off x="3529128" y="3601929"/>
            <a:ext cx="11301259" cy="5466984"/>
          </a:xfrm>
          <a:custGeom>
            <a:avLst/>
            <a:gdLst/>
            <a:ahLst/>
            <a:cxnLst/>
            <a:rect r="r" b="b" t="t" l="l"/>
            <a:pathLst>
              <a:path h="5466984" w="11301259">
                <a:moveTo>
                  <a:pt x="0" y="0"/>
                </a:moveTo>
                <a:lnTo>
                  <a:pt x="11301259" y="0"/>
                </a:lnTo>
                <a:lnTo>
                  <a:pt x="11301259" y="5466984"/>
                </a:lnTo>
                <a:lnTo>
                  <a:pt x="0" y="546698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AC0A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65482" y="1180311"/>
            <a:ext cx="16302115" cy="8187015"/>
            <a:chOff x="0" y="0"/>
            <a:chExt cx="4830665" cy="242598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30664" cy="2425987"/>
            </a:xfrm>
            <a:custGeom>
              <a:avLst/>
              <a:gdLst/>
              <a:ahLst/>
              <a:cxnLst/>
              <a:rect r="r" b="b" t="t" l="l"/>
              <a:pathLst>
                <a:path h="2425987" w="4830664">
                  <a:moveTo>
                    <a:pt x="7124" y="0"/>
                  </a:moveTo>
                  <a:lnTo>
                    <a:pt x="4823541" y="0"/>
                  </a:lnTo>
                  <a:cubicBezTo>
                    <a:pt x="4827475" y="0"/>
                    <a:pt x="4830664" y="3189"/>
                    <a:pt x="4830664" y="7124"/>
                  </a:cubicBezTo>
                  <a:lnTo>
                    <a:pt x="4830664" y="2418864"/>
                  </a:lnTo>
                  <a:cubicBezTo>
                    <a:pt x="4830664" y="2420753"/>
                    <a:pt x="4829914" y="2422565"/>
                    <a:pt x="4828578" y="2423901"/>
                  </a:cubicBezTo>
                  <a:cubicBezTo>
                    <a:pt x="4827242" y="2425237"/>
                    <a:pt x="4825430" y="2425987"/>
                    <a:pt x="4823541" y="2425987"/>
                  </a:cubicBezTo>
                  <a:lnTo>
                    <a:pt x="7124" y="2425987"/>
                  </a:lnTo>
                  <a:cubicBezTo>
                    <a:pt x="5234" y="2425987"/>
                    <a:pt x="3422" y="2425237"/>
                    <a:pt x="2086" y="2423901"/>
                  </a:cubicBezTo>
                  <a:cubicBezTo>
                    <a:pt x="751" y="2422565"/>
                    <a:pt x="0" y="2420753"/>
                    <a:pt x="0" y="2418864"/>
                  </a:cubicBezTo>
                  <a:lnTo>
                    <a:pt x="0" y="7124"/>
                  </a:lnTo>
                  <a:cubicBezTo>
                    <a:pt x="0" y="5234"/>
                    <a:pt x="751" y="3422"/>
                    <a:pt x="2086" y="2086"/>
                  </a:cubicBezTo>
                  <a:cubicBezTo>
                    <a:pt x="3422" y="751"/>
                    <a:pt x="5234" y="0"/>
                    <a:pt x="7124" y="0"/>
                  </a:cubicBezTo>
                  <a:close/>
                </a:path>
              </a:pathLst>
            </a:custGeom>
            <a:solidFill>
              <a:srgbClr val="11090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30665" cy="24640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8700" y="1028700"/>
            <a:ext cx="16302115" cy="8187015"/>
            <a:chOff x="0" y="0"/>
            <a:chExt cx="4830665" cy="242598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830664" cy="2425987"/>
            </a:xfrm>
            <a:custGeom>
              <a:avLst/>
              <a:gdLst/>
              <a:ahLst/>
              <a:cxnLst/>
              <a:rect r="r" b="b" t="t" l="l"/>
              <a:pathLst>
                <a:path h="2425987" w="4830664">
                  <a:moveTo>
                    <a:pt x="7124" y="0"/>
                  </a:moveTo>
                  <a:lnTo>
                    <a:pt x="4823541" y="0"/>
                  </a:lnTo>
                  <a:cubicBezTo>
                    <a:pt x="4827475" y="0"/>
                    <a:pt x="4830664" y="3189"/>
                    <a:pt x="4830664" y="7124"/>
                  </a:cubicBezTo>
                  <a:lnTo>
                    <a:pt x="4830664" y="2418864"/>
                  </a:lnTo>
                  <a:cubicBezTo>
                    <a:pt x="4830664" y="2420753"/>
                    <a:pt x="4829914" y="2422565"/>
                    <a:pt x="4828578" y="2423901"/>
                  </a:cubicBezTo>
                  <a:cubicBezTo>
                    <a:pt x="4827242" y="2425237"/>
                    <a:pt x="4825430" y="2425987"/>
                    <a:pt x="4823541" y="2425987"/>
                  </a:cubicBezTo>
                  <a:lnTo>
                    <a:pt x="7124" y="2425987"/>
                  </a:lnTo>
                  <a:cubicBezTo>
                    <a:pt x="5234" y="2425987"/>
                    <a:pt x="3422" y="2425237"/>
                    <a:pt x="2086" y="2423901"/>
                  </a:cubicBezTo>
                  <a:cubicBezTo>
                    <a:pt x="751" y="2422565"/>
                    <a:pt x="0" y="2420753"/>
                    <a:pt x="0" y="2418864"/>
                  </a:cubicBezTo>
                  <a:lnTo>
                    <a:pt x="0" y="7124"/>
                  </a:lnTo>
                  <a:cubicBezTo>
                    <a:pt x="0" y="5234"/>
                    <a:pt x="751" y="3422"/>
                    <a:pt x="2086" y="2086"/>
                  </a:cubicBezTo>
                  <a:cubicBezTo>
                    <a:pt x="3422" y="751"/>
                    <a:pt x="5234" y="0"/>
                    <a:pt x="7124" y="0"/>
                  </a:cubicBezTo>
                  <a:close/>
                </a:path>
              </a:pathLst>
            </a:custGeom>
            <a:solidFill>
              <a:srgbClr val="DBDBD5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830665" cy="24640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4888691" y="1301765"/>
            <a:ext cx="8510618" cy="1773555"/>
            <a:chOff x="0" y="0"/>
            <a:chExt cx="2521878" cy="52554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521878" cy="525542"/>
            </a:xfrm>
            <a:custGeom>
              <a:avLst/>
              <a:gdLst/>
              <a:ahLst/>
              <a:cxnLst/>
              <a:rect r="r" b="b" t="t" l="l"/>
              <a:pathLst>
                <a:path h="525542" w="2521878">
                  <a:moveTo>
                    <a:pt x="13645" y="0"/>
                  </a:moveTo>
                  <a:lnTo>
                    <a:pt x="2508233" y="0"/>
                  </a:lnTo>
                  <a:cubicBezTo>
                    <a:pt x="2511852" y="0"/>
                    <a:pt x="2515322" y="1438"/>
                    <a:pt x="2517881" y="3997"/>
                  </a:cubicBezTo>
                  <a:cubicBezTo>
                    <a:pt x="2520440" y="6556"/>
                    <a:pt x="2521878" y="10026"/>
                    <a:pt x="2521878" y="13645"/>
                  </a:cubicBezTo>
                  <a:lnTo>
                    <a:pt x="2521878" y="511897"/>
                  </a:lnTo>
                  <a:cubicBezTo>
                    <a:pt x="2521878" y="515516"/>
                    <a:pt x="2520440" y="518987"/>
                    <a:pt x="2517881" y="521546"/>
                  </a:cubicBezTo>
                  <a:cubicBezTo>
                    <a:pt x="2515322" y="524105"/>
                    <a:pt x="2511852" y="525542"/>
                    <a:pt x="2508233" y="525542"/>
                  </a:cubicBezTo>
                  <a:lnTo>
                    <a:pt x="13645" y="525542"/>
                  </a:lnTo>
                  <a:cubicBezTo>
                    <a:pt x="10026" y="525542"/>
                    <a:pt x="6556" y="524105"/>
                    <a:pt x="3997" y="521546"/>
                  </a:cubicBezTo>
                  <a:cubicBezTo>
                    <a:pt x="1438" y="518987"/>
                    <a:pt x="0" y="515516"/>
                    <a:pt x="0" y="511897"/>
                  </a:cubicBezTo>
                  <a:lnTo>
                    <a:pt x="0" y="13645"/>
                  </a:lnTo>
                  <a:cubicBezTo>
                    <a:pt x="0" y="10026"/>
                    <a:pt x="1438" y="6556"/>
                    <a:pt x="3997" y="3997"/>
                  </a:cubicBezTo>
                  <a:cubicBezTo>
                    <a:pt x="6556" y="1438"/>
                    <a:pt x="10026" y="0"/>
                    <a:pt x="1364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110907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2521878" cy="5636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5041091" y="1454165"/>
            <a:ext cx="8510618" cy="1773555"/>
            <a:chOff x="0" y="0"/>
            <a:chExt cx="2521878" cy="52554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521878" cy="525542"/>
            </a:xfrm>
            <a:custGeom>
              <a:avLst/>
              <a:gdLst/>
              <a:ahLst/>
              <a:cxnLst/>
              <a:rect r="r" b="b" t="t" l="l"/>
              <a:pathLst>
                <a:path h="525542" w="2521878">
                  <a:moveTo>
                    <a:pt x="13645" y="0"/>
                  </a:moveTo>
                  <a:lnTo>
                    <a:pt x="2508233" y="0"/>
                  </a:lnTo>
                  <a:cubicBezTo>
                    <a:pt x="2511852" y="0"/>
                    <a:pt x="2515322" y="1438"/>
                    <a:pt x="2517881" y="3997"/>
                  </a:cubicBezTo>
                  <a:cubicBezTo>
                    <a:pt x="2520440" y="6556"/>
                    <a:pt x="2521878" y="10026"/>
                    <a:pt x="2521878" y="13645"/>
                  </a:cubicBezTo>
                  <a:lnTo>
                    <a:pt x="2521878" y="511897"/>
                  </a:lnTo>
                  <a:cubicBezTo>
                    <a:pt x="2521878" y="515516"/>
                    <a:pt x="2520440" y="518987"/>
                    <a:pt x="2517881" y="521546"/>
                  </a:cubicBezTo>
                  <a:cubicBezTo>
                    <a:pt x="2515322" y="524105"/>
                    <a:pt x="2511852" y="525542"/>
                    <a:pt x="2508233" y="525542"/>
                  </a:cubicBezTo>
                  <a:lnTo>
                    <a:pt x="13645" y="525542"/>
                  </a:lnTo>
                  <a:cubicBezTo>
                    <a:pt x="10026" y="525542"/>
                    <a:pt x="6556" y="524105"/>
                    <a:pt x="3997" y="521546"/>
                  </a:cubicBezTo>
                  <a:cubicBezTo>
                    <a:pt x="1438" y="518987"/>
                    <a:pt x="0" y="515516"/>
                    <a:pt x="0" y="511897"/>
                  </a:cubicBezTo>
                  <a:lnTo>
                    <a:pt x="0" y="13645"/>
                  </a:lnTo>
                  <a:cubicBezTo>
                    <a:pt x="0" y="10026"/>
                    <a:pt x="1438" y="6556"/>
                    <a:pt x="3997" y="3997"/>
                  </a:cubicBezTo>
                  <a:cubicBezTo>
                    <a:pt x="6556" y="1438"/>
                    <a:pt x="10026" y="0"/>
                    <a:pt x="1364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110907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2521878" cy="5636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5029223" y="1739715"/>
            <a:ext cx="8510618" cy="13175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56"/>
              </a:lnSpc>
            </a:pPr>
            <a:r>
              <a:rPr lang="en-US" sz="5900">
                <a:solidFill>
                  <a:srgbClr val="110907"/>
                </a:solidFill>
                <a:latin typeface="EFCO Brookshire"/>
                <a:ea typeface="EFCO Brookshire"/>
                <a:cs typeface="EFCO Brookshire"/>
                <a:sym typeface="EFCO Brookshire"/>
              </a:rPr>
              <a:t>Group chats with roles and mentions</a:t>
            </a:r>
          </a:p>
        </p:txBody>
      </p:sp>
      <p:sp>
        <p:nvSpPr>
          <p:cNvPr name="Freeform 15" id="15"/>
          <p:cNvSpPr/>
          <p:nvPr/>
        </p:nvSpPr>
        <p:spPr>
          <a:xfrm flipH="true" flipV="false" rot="0">
            <a:off x="126269" y="242429"/>
            <a:ext cx="5745543" cy="1946114"/>
          </a:xfrm>
          <a:custGeom>
            <a:avLst/>
            <a:gdLst/>
            <a:ahLst/>
            <a:cxnLst/>
            <a:rect r="r" b="b" t="t" l="l"/>
            <a:pathLst>
              <a:path h="1946114" w="5745543">
                <a:moveTo>
                  <a:pt x="5745542" y="0"/>
                </a:moveTo>
                <a:lnTo>
                  <a:pt x="0" y="0"/>
                </a:lnTo>
                <a:lnTo>
                  <a:pt x="0" y="1946113"/>
                </a:lnTo>
                <a:lnTo>
                  <a:pt x="5745542" y="1946113"/>
                </a:lnTo>
                <a:lnTo>
                  <a:pt x="574554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-5400000">
            <a:off x="13976947" y="3601929"/>
            <a:ext cx="136791" cy="136791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812800"/>
                  </a:moveTo>
                  <a:lnTo>
                    <a:pt x="0" y="406400"/>
                  </a:lnTo>
                  <a:lnTo>
                    <a:pt x="203200" y="40640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609600" y="406400"/>
                  </a:lnTo>
                  <a:lnTo>
                    <a:pt x="812800" y="406400"/>
                  </a:lnTo>
                  <a:lnTo>
                    <a:pt x="406400" y="812800"/>
                  </a:lnTo>
                  <a:close/>
                </a:path>
              </a:pathLst>
            </a:custGeom>
            <a:solidFill>
              <a:srgbClr val="36261D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203200" y="-38100"/>
              <a:ext cx="406400" cy="7493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0">
            <a:off x="3251580" y="3601929"/>
            <a:ext cx="11301259" cy="5466984"/>
          </a:xfrm>
          <a:custGeom>
            <a:avLst/>
            <a:gdLst/>
            <a:ahLst/>
            <a:cxnLst/>
            <a:rect r="r" b="b" t="t" l="l"/>
            <a:pathLst>
              <a:path h="5466984" w="11301259">
                <a:moveTo>
                  <a:pt x="0" y="0"/>
                </a:moveTo>
                <a:lnTo>
                  <a:pt x="11301259" y="0"/>
                </a:lnTo>
                <a:lnTo>
                  <a:pt x="11301259" y="5466984"/>
                </a:lnTo>
                <a:lnTo>
                  <a:pt x="0" y="546698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AC0A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65482" y="1180311"/>
            <a:ext cx="16302115" cy="8187015"/>
            <a:chOff x="0" y="0"/>
            <a:chExt cx="4830665" cy="242598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30664" cy="2425987"/>
            </a:xfrm>
            <a:custGeom>
              <a:avLst/>
              <a:gdLst/>
              <a:ahLst/>
              <a:cxnLst/>
              <a:rect r="r" b="b" t="t" l="l"/>
              <a:pathLst>
                <a:path h="2425987" w="4830664">
                  <a:moveTo>
                    <a:pt x="7124" y="0"/>
                  </a:moveTo>
                  <a:lnTo>
                    <a:pt x="4823541" y="0"/>
                  </a:lnTo>
                  <a:cubicBezTo>
                    <a:pt x="4827475" y="0"/>
                    <a:pt x="4830664" y="3189"/>
                    <a:pt x="4830664" y="7124"/>
                  </a:cubicBezTo>
                  <a:lnTo>
                    <a:pt x="4830664" y="2418864"/>
                  </a:lnTo>
                  <a:cubicBezTo>
                    <a:pt x="4830664" y="2420753"/>
                    <a:pt x="4829914" y="2422565"/>
                    <a:pt x="4828578" y="2423901"/>
                  </a:cubicBezTo>
                  <a:cubicBezTo>
                    <a:pt x="4827242" y="2425237"/>
                    <a:pt x="4825430" y="2425987"/>
                    <a:pt x="4823541" y="2425987"/>
                  </a:cubicBezTo>
                  <a:lnTo>
                    <a:pt x="7124" y="2425987"/>
                  </a:lnTo>
                  <a:cubicBezTo>
                    <a:pt x="5234" y="2425987"/>
                    <a:pt x="3422" y="2425237"/>
                    <a:pt x="2086" y="2423901"/>
                  </a:cubicBezTo>
                  <a:cubicBezTo>
                    <a:pt x="751" y="2422565"/>
                    <a:pt x="0" y="2420753"/>
                    <a:pt x="0" y="2418864"/>
                  </a:cubicBezTo>
                  <a:lnTo>
                    <a:pt x="0" y="7124"/>
                  </a:lnTo>
                  <a:cubicBezTo>
                    <a:pt x="0" y="5234"/>
                    <a:pt x="751" y="3422"/>
                    <a:pt x="2086" y="2086"/>
                  </a:cubicBezTo>
                  <a:cubicBezTo>
                    <a:pt x="3422" y="751"/>
                    <a:pt x="5234" y="0"/>
                    <a:pt x="7124" y="0"/>
                  </a:cubicBezTo>
                  <a:close/>
                </a:path>
              </a:pathLst>
            </a:custGeom>
            <a:solidFill>
              <a:srgbClr val="11090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30665" cy="24640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8700" y="1028700"/>
            <a:ext cx="16302115" cy="8187015"/>
            <a:chOff x="0" y="0"/>
            <a:chExt cx="4830665" cy="242598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830664" cy="2425987"/>
            </a:xfrm>
            <a:custGeom>
              <a:avLst/>
              <a:gdLst/>
              <a:ahLst/>
              <a:cxnLst/>
              <a:rect r="r" b="b" t="t" l="l"/>
              <a:pathLst>
                <a:path h="2425987" w="4830664">
                  <a:moveTo>
                    <a:pt x="7124" y="0"/>
                  </a:moveTo>
                  <a:lnTo>
                    <a:pt x="4823541" y="0"/>
                  </a:lnTo>
                  <a:cubicBezTo>
                    <a:pt x="4827475" y="0"/>
                    <a:pt x="4830664" y="3189"/>
                    <a:pt x="4830664" y="7124"/>
                  </a:cubicBezTo>
                  <a:lnTo>
                    <a:pt x="4830664" y="2418864"/>
                  </a:lnTo>
                  <a:cubicBezTo>
                    <a:pt x="4830664" y="2420753"/>
                    <a:pt x="4829914" y="2422565"/>
                    <a:pt x="4828578" y="2423901"/>
                  </a:cubicBezTo>
                  <a:cubicBezTo>
                    <a:pt x="4827242" y="2425237"/>
                    <a:pt x="4825430" y="2425987"/>
                    <a:pt x="4823541" y="2425987"/>
                  </a:cubicBezTo>
                  <a:lnTo>
                    <a:pt x="7124" y="2425987"/>
                  </a:lnTo>
                  <a:cubicBezTo>
                    <a:pt x="5234" y="2425987"/>
                    <a:pt x="3422" y="2425237"/>
                    <a:pt x="2086" y="2423901"/>
                  </a:cubicBezTo>
                  <a:cubicBezTo>
                    <a:pt x="751" y="2422565"/>
                    <a:pt x="0" y="2420753"/>
                    <a:pt x="0" y="2418864"/>
                  </a:cubicBezTo>
                  <a:lnTo>
                    <a:pt x="0" y="7124"/>
                  </a:lnTo>
                  <a:cubicBezTo>
                    <a:pt x="0" y="5234"/>
                    <a:pt x="751" y="3422"/>
                    <a:pt x="2086" y="2086"/>
                  </a:cubicBezTo>
                  <a:cubicBezTo>
                    <a:pt x="3422" y="751"/>
                    <a:pt x="5234" y="0"/>
                    <a:pt x="7124" y="0"/>
                  </a:cubicBezTo>
                  <a:close/>
                </a:path>
              </a:pathLst>
            </a:custGeom>
            <a:solidFill>
              <a:srgbClr val="DBDBD5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830665" cy="24640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4888691" y="1301765"/>
            <a:ext cx="8510618" cy="1773555"/>
            <a:chOff x="0" y="0"/>
            <a:chExt cx="2521878" cy="52554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521878" cy="525542"/>
            </a:xfrm>
            <a:custGeom>
              <a:avLst/>
              <a:gdLst/>
              <a:ahLst/>
              <a:cxnLst/>
              <a:rect r="r" b="b" t="t" l="l"/>
              <a:pathLst>
                <a:path h="525542" w="2521878">
                  <a:moveTo>
                    <a:pt x="13645" y="0"/>
                  </a:moveTo>
                  <a:lnTo>
                    <a:pt x="2508233" y="0"/>
                  </a:lnTo>
                  <a:cubicBezTo>
                    <a:pt x="2511852" y="0"/>
                    <a:pt x="2515322" y="1438"/>
                    <a:pt x="2517881" y="3997"/>
                  </a:cubicBezTo>
                  <a:cubicBezTo>
                    <a:pt x="2520440" y="6556"/>
                    <a:pt x="2521878" y="10026"/>
                    <a:pt x="2521878" y="13645"/>
                  </a:cubicBezTo>
                  <a:lnTo>
                    <a:pt x="2521878" y="511897"/>
                  </a:lnTo>
                  <a:cubicBezTo>
                    <a:pt x="2521878" y="515516"/>
                    <a:pt x="2520440" y="518987"/>
                    <a:pt x="2517881" y="521546"/>
                  </a:cubicBezTo>
                  <a:cubicBezTo>
                    <a:pt x="2515322" y="524105"/>
                    <a:pt x="2511852" y="525542"/>
                    <a:pt x="2508233" y="525542"/>
                  </a:cubicBezTo>
                  <a:lnTo>
                    <a:pt x="13645" y="525542"/>
                  </a:lnTo>
                  <a:cubicBezTo>
                    <a:pt x="10026" y="525542"/>
                    <a:pt x="6556" y="524105"/>
                    <a:pt x="3997" y="521546"/>
                  </a:cubicBezTo>
                  <a:cubicBezTo>
                    <a:pt x="1438" y="518987"/>
                    <a:pt x="0" y="515516"/>
                    <a:pt x="0" y="511897"/>
                  </a:cubicBezTo>
                  <a:lnTo>
                    <a:pt x="0" y="13645"/>
                  </a:lnTo>
                  <a:cubicBezTo>
                    <a:pt x="0" y="10026"/>
                    <a:pt x="1438" y="6556"/>
                    <a:pt x="3997" y="3997"/>
                  </a:cubicBezTo>
                  <a:cubicBezTo>
                    <a:pt x="6556" y="1438"/>
                    <a:pt x="10026" y="0"/>
                    <a:pt x="1364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110907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2521878" cy="5636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5041091" y="1454165"/>
            <a:ext cx="8510618" cy="1773555"/>
            <a:chOff x="0" y="0"/>
            <a:chExt cx="2521878" cy="52554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521878" cy="525542"/>
            </a:xfrm>
            <a:custGeom>
              <a:avLst/>
              <a:gdLst/>
              <a:ahLst/>
              <a:cxnLst/>
              <a:rect r="r" b="b" t="t" l="l"/>
              <a:pathLst>
                <a:path h="525542" w="2521878">
                  <a:moveTo>
                    <a:pt x="13645" y="0"/>
                  </a:moveTo>
                  <a:lnTo>
                    <a:pt x="2508233" y="0"/>
                  </a:lnTo>
                  <a:cubicBezTo>
                    <a:pt x="2511852" y="0"/>
                    <a:pt x="2515322" y="1438"/>
                    <a:pt x="2517881" y="3997"/>
                  </a:cubicBezTo>
                  <a:cubicBezTo>
                    <a:pt x="2520440" y="6556"/>
                    <a:pt x="2521878" y="10026"/>
                    <a:pt x="2521878" y="13645"/>
                  </a:cubicBezTo>
                  <a:lnTo>
                    <a:pt x="2521878" y="511897"/>
                  </a:lnTo>
                  <a:cubicBezTo>
                    <a:pt x="2521878" y="515516"/>
                    <a:pt x="2520440" y="518987"/>
                    <a:pt x="2517881" y="521546"/>
                  </a:cubicBezTo>
                  <a:cubicBezTo>
                    <a:pt x="2515322" y="524105"/>
                    <a:pt x="2511852" y="525542"/>
                    <a:pt x="2508233" y="525542"/>
                  </a:cubicBezTo>
                  <a:lnTo>
                    <a:pt x="13645" y="525542"/>
                  </a:lnTo>
                  <a:cubicBezTo>
                    <a:pt x="10026" y="525542"/>
                    <a:pt x="6556" y="524105"/>
                    <a:pt x="3997" y="521546"/>
                  </a:cubicBezTo>
                  <a:cubicBezTo>
                    <a:pt x="1438" y="518987"/>
                    <a:pt x="0" y="515516"/>
                    <a:pt x="0" y="511897"/>
                  </a:cubicBezTo>
                  <a:lnTo>
                    <a:pt x="0" y="13645"/>
                  </a:lnTo>
                  <a:cubicBezTo>
                    <a:pt x="0" y="10026"/>
                    <a:pt x="1438" y="6556"/>
                    <a:pt x="3997" y="3997"/>
                  </a:cubicBezTo>
                  <a:cubicBezTo>
                    <a:pt x="6556" y="1438"/>
                    <a:pt x="10026" y="0"/>
                    <a:pt x="1364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110907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2521878" cy="5636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5029223" y="1739715"/>
            <a:ext cx="8510618" cy="13175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56"/>
              </a:lnSpc>
            </a:pPr>
            <a:r>
              <a:rPr lang="en-US" sz="5900">
                <a:solidFill>
                  <a:srgbClr val="110907"/>
                </a:solidFill>
                <a:latin typeface="EFCO Brookshire"/>
                <a:ea typeface="EFCO Brookshire"/>
                <a:cs typeface="EFCO Brookshire"/>
                <a:sym typeface="EFCO Brookshire"/>
              </a:rPr>
              <a:t>Group chats with roles and mentions</a:t>
            </a:r>
          </a:p>
        </p:txBody>
      </p:sp>
      <p:sp>
        <p:nvSpPr>
          <p:cNvPr name="Freeform 15" id="15"/>
          <p:cNvSpPr/>
          <p:nvPr/>
        </p:nvSpPr>
        <p:spPr>
          <a:xfrm flipH="true" flipV="false" rot="0">
            <a:off x="126269" y="242429"/>
            <a:ext cx="5745543" cy="1946114"/>
          </a:xfrm>
          <a:custGeom>
            <a:avLst/>
            <a:gdLst/>
            <a:ahLst/>
            <a:cxnLst/>
            <a:rect r="r" b="b" t="t" l="l"/>
            <a:pathLst>
              <a:path h="1946114" w="5745543">
                <a:moveTo>
                  <a:pt x="5745542" y="0"/>
                </a:moveTo>
                <a:lnTo>
                  <a:pt x="0" y="0"/>
                </a:lnTo>
                <a:lnTo>
                  <a:pt x="0" y="1946113"/>
                </a:lnTo>
                <a:lnTo>
                  <a:pt x="5745542" y="1946113"/>
                </a:lnTo>
                <a:lnTo>
                  <a:pt x="574554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-5400000">
            <a:off x="13976947" y="3601929"/>
            <a:ext cx="136791" cy="136791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812800"/>
                  </a:moveTo>
                  <a:lnTo>
                    <a:pt x="0" y="406400"/>
                  </a:lnTo>
                  <a:lnTo>
                    <a:pt x="203200" y="40640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609600" y="406400"/>
                  </a:lnTo>
                  <a:lnTo>
                    <a:pt x="812800" y="406400"/>
                  </a:lnTo>
                  <a:lnTo>
                    <a:pt x="406400" y="812800"/>
                  </a:lnTo>
                  <a:close/>
                </a:path>
              </a:pathLst>
            </a:custGeom>
            <a:solidFill>
              <a:srgbClr val="36261D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203200" y="-38100"/>
              <a:ext cx="406400" cy="7493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0">
            <a:off x="3493371" y="3601929"/>
            <a:ext cx="11301259" cy="5495237"/>
          </a:xfrm>
          <a:custGeom>
            <a:avLst/>
            <a:gdLst/>
            <a:ahLst/>
            <a:cxnLst/>
            <a:rect r="r" b="b" t="t" l="l"/>
            <a:pathLst>
              <a:path h="5495237" w="11301259">
                <a:moveTo>
                  <a:pt x="0" y="0"/>
                </a:moveTo>
                <a:lnTo>
                  <a:pt x="11301258" y="0"/>
                </a:lnTo>
                <a:lnTo>
                  <a:pt x="11301258" y="5495237"/>
                </a:lnTo>
                <a:lnTo>
                  <a:pt x="0" y="549523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AC0A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65482" y="1180311"/>
            <a:ext cx="16302115" cy="8187015"/>
            <a:chOff x="0" y="0"/>
            <a:chExt cx="4830665" cy="242598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30664" cy="2425987"/>
            </a:xfrm>
            <a:custGeom>
              <a:avLst/>
              <a:gdLst/>
              <a:ahLst/>
              <a:cxnLst/>
              <a:rect r="r" b="b" t="t" l="l"/>
              <a:pathLst>
                <a:path h="2425987" w="4830664">
                  <a:moveTo>
                    <a:pt x="7124" y="0"/>
                  </a:moveTo>
                  <a:lnTo>
                    <a:pt x="4823541" y="0"/>
                  </a:lnTo>
                  <a:cubicBezTo>
                    <a:pt x="4827475" y="0"/>
                    <a:pt x="4830664" y="3189"/>
                    <a:pt x="4830664" y="7124"/>
                  </a:cubicBezTo>
                  <a:lnTo>
                    <a:pt x="4830664" y="2418864"/>
                  </a:lnTo>
                  <a:cubicBezTo>
                    <a:pt x="4830664" y="2420753"/>
                    <a:pt x="4829914" y="2422565"/>
                    <a:pt x="4828578" y="2423901"/>
                  </a:cubicBezTo>
                  <a:cubicBezTo>
                    <a:pt x="4827242" y="2425237"/>
                    <a:pt x="4825430" y="2425987"/>
                    <a:pt x="4823541" y="2425987"/>
                  </a:cubicBezTo>
                  <a:lnTo>
                    <a:pt x="7124" y="2425987"/>
                  </a:lnTo>
                  <a:cubicBezTo>
                    <a:pt x="5234" y="2425987"/>
                    <a:pt x="3422" y="2425237"/>
                    <a:pt x="2086" y="2423901"/>
                  </a:cubicBezTo>
                  <a:cubicBezTo>
                    <a:pt x="751" y="2422565"/>
                    <a:pt x="0" y="2420753"/>
                    <a:pt x="0" y="2418864"/>
                  </a:cubicBezTo>
                  <a:lnTo>
                    <a:pt x="0" y="7124"/>
                  </a:lnTo>
                  <a:cubicBezTo>
                    <a:pt x="0" y="5234"/>
                    <a:pt x="751" y="3422"/>
                    <a:pt x="2086" y="2086"/>
                  </a:cubicBezTo>
                  <a:cubicBezTo>
                    <a:pt x="3422" y="751"/>
                    <a:pt x="5234" y="0"/>
                    <a:pt x="7124" y="0"/>
                  </a:cubicBezTo>
                  <a:close/>
                </a:path>
              </a:pathLst>
            </a:custGeom>
            <a:solidFill>
              <a:srgbClr val="11090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30665" cy="24640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8700" y="1028700"/>
            <a:ext cx="16302115" cy="8187015"/>
            <a:chOff x="0" y="0"/>
            <a:chExt cx="4830665" cy="242598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830664" cy="2425987"/>
            </a:xfrm>
            <a:custGeom>
              <a:avLst/>
              <a:gdLst/>
              <a:ahLst/>
              <a:cxnLst/>
              <a:rect r="r" b="b" t="t" l="l"/>
              <a:pathLst>
                <a:path h="2425987" w="4830664">
                  <a:moveTo>
                    <a:pt x="7124" y="0"/>
                  </a:moveTo>
                  <a:lnTo>
                    <a:pt x="4823541" y="0"/>
                  </a:lnTo>
                  <a:cubicBezTo>
                    <a:pt x="4827475" y="0"/>
                    <a:pt x="4830664" y="3189"/>
                    <a:pt x="4830664" y="7124"/>
                  </a:cubicBezTo>
                  <a:lnTo>
                    <a:pt x="4830664" y="2418864"/>
                  </a:lnTo>
                  <a:cubicBezTo>
                    <a:pt x="4830664" y="2420753"/>
                    <a:pt x="4829914" y="2422565"/>
                    <a:pt x="4828578" y="2423901"/>
                  </a:cubicBezTo>
                  <a:cubicBezTo>
                    <a:pt x="4827242" y="2425237"/>
                    <a:pt x="4825430" y="2425987"/>
                    <a:pt x="4823541" y="2425987"/>
                  </a:cubicBezTo>
                  <a:lnTo>
                    <a:pt x="7124" y="2425987"/>
                  </a:lnTo>
                  <a:cubicBezTo>
                    <a:pt x="5234" y="2425987"/>
                    <a:pt x="3422" y="2425237"/>
                    <a:pt x="2086" y="2423901"/>
                  </a:cubicBezTo>
                  <a:cubicBezTo>
                    <a:pt x="751" y="2422565"/>
                    <a:pt x="0" y="2420753"/>
                    <a:pt x="0" y="2418864"/>
                  </a:cubicBezTo>
                  <a:lnTo>
                    <a:pt x="0" y="7124"/>
                  </a:lnTo>
                  <a:cubicBezTo>
                    <a:pt x="0" y="5234"/>
                    <a:pt x="751" y="3422"/>
                    <a:pt x="2086" y="2086"/>
                  </a:cubicBezTo>
                  <a:cubicBezTo>
                    <a:pt x="3422" y="751"/>
                    <a:pt x="5234" y="0"/>
                    <a:pt x="7124" y="0"/>
                  </a:cubicBezTo>
                  <a:close/>
                </a:path>
              </a:pathLst>
            </a:custGeom>
            <a:solidFill>
              <a:srgbClr val="DBDBD5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830665" cy="24640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4888691" y="1301765"/>
            <a:ext cx="8510618" cy="1773555"/>
            <a:chOff x="0" y="0"/>
            <a:chExt cx="2521878" cy="52554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521878" cy="525542"/>
            </a:xfrm>
            <a:custGeom>
              <a:avLst/>
              <a:gdLst/>
              <a:ahLst/>
              <a:cxnLst/>
              <a:rect r="r" b="b" t="t" l="l"/>
              <a:pathLst>
                <a:path h="525542" w="2521878">
                  <a:moveTo>
                    <a:pt x="13645" y="0"/>
                  </a:moveTo>
                  <a:lnTo>
                    <a:pt x="2508233" y="0"/>
                  </a:lnTo>
                  <a:cubicBezTo>
                    <a:pt x="2511852" y="0"/>
                    <a:pt x="2515322" y="1438"/>
                    <a:pt x="2517881" y="3997"/>
                  </a:cubicBezTo>
                  <a:cubicBezTo>
                    <a:pt x="2520440" y="6556"/>
                    <a:pt x="2521878" y="10026"/>
                    <a:pt x="2521878" y="13645"/>
                  </a:cubicBezTo>
                  <a:lnTo>
                    <a:pt x="2521878" y="511897"/>
                  </a:lnTo>
                  <a:cubicBezTo>
                    <a:pt x="2521878" y="515516"/>
                    <a:pt x="2520440" y="518987"/>
                    <a:pt x="2517881" y="521546"/>
                  </a:cubicBezTo>
                  <a:cubicBezTo>
                    <a:pt x="2515322" y="524105"/>
                    <a:pt x="2511852" y="525542"/>
                    <a:pt x="2508233" y="525542"/>
                  </a:cubicBezTo>
                  <a:lnTo>
                    <a:pt x="13645" y="525542"/>
                  </a:lnTo>
                  <a:cubicBezTo>
                    <a:pt x="10026" y="525542"/>
                    <a:pt x="6556" y="524105"/>
                    <a:pt x="3997" y="521546"/>
                  </a:cubicBezTo>
                  <a:cubicBezTo>
                    <a:pt x="1438" y="518987"/>
                    <a:pt x="0" y="515516"/>
                    <a:pt x="0" y="511897"/>
                  </a:cubicBezTo>
                  <a:lnTo>
                    <a:pt x="0" y="13645"/>
                  </a:lnTo>
                  <a:cubicBezTo>
                    <a:pt x="0" y="10026"/>
                    <a:pt x="1438" y="6556"/>
                    <a:pt x="3997" y="3997"/>
                  </a:cubicBezTo>
                  <a:cubicBezTo>
                    <a:pt x="6556" y="1438"/>
                    <a:pt x="10026" y="0"/>
                    <a:pt x="1364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110907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2521878" cy="5636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5041091" y="1454165"/>
            <a:ext cx="8510618" cy="1773555"/>
            <a:chOff x="0" y="0"/>
            <a:chExt cx="2521878" cy="52554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521878" cy="525542"/>
            </a:xfrm>
            <a:custGeom>
              <a:avLst/>
              <a:gdLst/>
              <a:ahLst/>
              <a:cxnLst/>
              <a:rect r="r" b="b" t="t" l="l"/>
              <a:pathLst>
                <a:path h="525542" w="2521878">
                  <a:moveTo>
                    <a:pt x="13645" y="0"/>
                  </a:moveTo>
                  <a:lnTo>
                    <a:pt x="2508233" y="0"/>
                  </a:lnTo>
                  <a:cubicBezTo>
                    <a:pt x="2511852" y="0"/>
                    <a:pt x="2515322" y="1438"/>
                    <a:pt x="2517881" y="3997"/>
                  </a:cubicBezTo>
                  <a:cubicBezTo>
                    <a:pt x="2520440" y="6556"/>
                    <a:pt x="2521878" y="10026"/>
                    <a:pt x="2521878" y="13645"/>
                  </a:cubicBezTo>
                  <a:lnTo>
                    <a:pt x="2521878" y="511897"/>
                  </a:lnTo>
                  <a:cubicBezTo>
                    <a:pt x="2521878" y="515516"/>
                    <a:pt x="2520440" y="518987"/>
                    <a:pt x="2517881" y="521546"/>
                  </a:cubicBezTo>
                  <a:cubicBezTo>
                    <a:pt x="2515322" y="524105"/>
                    <a:pt x="2511852" y="525542"/>
                    <a:pt x="2508233" y="525542"/>
                  </a:cubicBezTo>
                  <a:lnTo>
                    <a:pt x="13645" y="525542"/>
                  </a:lnTo>
                  <a:cubicBezTo>
                    <a:pt x="10026" y="525542"/>
                    <a:pt x="6556" y="524105"/>
                    <a:pt x="3997" y="521546"/>
                  </a:cubicBezTo>
                  <a:cubicBezTo>
                    <a:pt x="1438" y="518987"/>
                    <a:pt x="0" y="515516"/>
                    <a:pt x="0" y="511897"/>
                  </a:cubicBezTo>
                  <a:lnTo>
                    <a:pt x="0" y="13645"/>
                  </a:lnTo>
                  <a:cubicBezTo>
                    <a:pt x="0" y="10026"/>
                    <a:pt x="1438" y="6556"/>
                    <a:pt x="3997" y="3997"/>
                  </a:cubicBezTo>
                  <a:cubicBezTo>
                    <a:pt x="6556" y="1438"/>
                    <a:pt x="10026" y="0"/>
                    <a:pt x="1364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110907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2521878" cy="5636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5010173" y="1968315"/>
            <a:ext cx="8510618" cy="7262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92"/>
              </a:lnSpc>
            </a:pPr>
            <a:r>
              <a:rPr lang="en-US" sz="6300">
                <a:solidFill>
                  <a:srgbClr val="110907"/>
                </a:solidFill>
                <a:latin typeface="EFCO Brookshire"/>
                <a:ea typeface="EFCO Brookshire"/>
                <a:cs typeface="EFCO Brookshire"/>
                <a:sym typeface="EFCO Brookshire"/>
              </a:rPr>
              <a:t>Smart Notifications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2999040" y="4048278"/>
            <a:ext cx="13559654" cy="1647602"/>
            <a:chOff x="0" y="0"/>
            <a:chExt cx="4591435" cy="557894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4591436" cy="557894"/>
            </a:xfrm>
            <a:custGeom>
              <a:avLst/>
              <a:gdLst/>
              <a:ahLst/>
              <a:cxnLst/>
              <a:rect r="r" b="b" t="t" l="l"/>
              <a:pathLst>
                <a:path h="557894" w="4591436">
                  <a:moveTo>
                    <a:pt x="8564" y="0"/>
                  </a:moveTo>
                  <a:lnTo>
                    <a:pt x="4582871" y="0"/>
                  </a:lnTo>
                  <a:cubicBezTo>
                    <a:pt x="4585143" y="0"/>
                    <a:pt x="4587321" y="902"/>
                    <a:pt x="4588927" y="2508"/>
                  </a:cubicBezTo>
                  <a:cubicBezTo>
                    <a:pt x="4590533" y="4115"/>
                    <a:pt x="4591436" y="6293"/>
                    <a:pt x="4591436" y="8564"/>
                  </a:cubicBezTo>
                  <a:lnTo>
                    <a:pt x="4591436" y="549330"/>
                  </a:lnTo>
                  <a:cubicBezTo>
                    <a:pt x="4591436" y="554060"/>
                    <a:pt x="4587601" y="557894"/>
                    <a:pt x="4582871" y="557894"/>
                  </a:cubicBezTo>
                  <a:lnTo>
                    <a:pt x="8564" y="557894"/>
                  </a:lnTo>
                  <a:cubicBezTo>
                    <a:pt x="6293" y="557894"/>
                    <a:pt x="4115" y="556992"/>
                    <a:pt x="2508" y="555386"/>
                  </a:cubicBezTo>
                  <a:cubicBezTo>
                    <a:pt x="902" y="553780"/>
                    <a:pt x="0" y="551602"/>
                    <a:pt x="0" y="549330"/>
                  </a:cubicBezTo>
                  <a:lnTo>
                    <a:pt x="0" y="8564"/>
                  </a:lnTo>
                  <a:cubicBezTo>
                    <a:pt x="0" y="6293"/>
                    <a:pt x="902" y="4115"/>
                    <a:pt x="2508" y="2508"/>
                  </a:cubicBezTo>
                  <a:cubicBezTo>
                    <a:pt x="4115" y="902"/>
                    <a:pt x="6293" y="0"/>
                    <a:pt x="856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110907"/>
              </a:soli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4591435" cy="5959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3413883" y="4548705"/>
            <a:ext cx="12982886" cy="6753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900"/>
              </a:lnSpc>
            </a:pPr>
            <a:r>
              <a:rPr lang="en-US" sz="3500">
                <a:solidFill>
                  <a:srgbClr val="110907"/>
                </a:solidFill>
                <a:latin typeface="Roboto"/>
                <a:ea typeface="Roboto"/>
                <a:cs typeface="Roboto"/>
                <a:sym typeface="Roboto"/>
              </a:rPr>
              <a:t>Real-time alerts: messages, mentions, likes, comments, follows</a:t>
            </a:r>
          </a:p>
          <a:p>
            <a:pPr algn="just">
              <a:lnSpc>
                <a:spcPts val="104"/>
              </a:lnSpc>
            </a:pPr>
          </a:p>
        </p:txBody>
      </p:sp>
      <p:grpSp>
        <p:nvGrpSpPr>
          <p:cNvPr name="Group 19" id="19"/>
          <p:cNvGrpSpPr/>
          <p:nvPr/>
        </p:nvGrpSpPr>
        <p:grpSpPr>
          <a:xfrm rot="0">
            <a:off x="2999040" y="5937607"/>
            <a:ext cx="13559654" cy="1647602"/>
            <a:chOff x="0" y="0"/>
            <a:chExt cx="4591435" cy="557894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4591436" cy="557894"/>
            </a:xfrm>
            <a:custGeom>
              <a:avLst/>
              <a:gdLst/>
              <a:ahLst/>
              <a:cxnLst/>
              <a:rect r="r" b="b" t="t" l="l"/>
              <a:pathLst>
                <a:path h="557894" w="4591436">
                  <a:moveTo>
                    <a:pt x="8564" y="0"/>
                  </a:moveTo>
                  <a:lnTo>
                    <a:pt x="4582871" y="0"/>
                  </a:lnTo>
                  <a:cubicBezTo>
                    <a:pt x="4585143" y="0"/>
                    <a:pt x="4587321" y="902"/>
                    <a:pt x="4588927" y="2508"/>
                  </a:cubicBezTo>
                  <a:cubicBezTo>
                    <a:pt x="4590533" y="4115"/>
                    <a:pt x="4591436" y="6293"/>
                    <a:pt x="4591436" y="8564"/>
                  </a:cubicBezTo>
                  <a:lnTo>
                    <a:pt x="4591436" y="549330"/>
                  </a:lnTo>
                  <a:cubicBezTo>
                    <a:pt x="4591436" y="554060"/>
                    <a:pt x="4587601" y="557894"/>
                    <a:pt x="4582871" y="557894"/>
                  </a:cubicBezTo>
                  <a:lnTo>
                    <a:pt x="8564" y="557894"/>
                  </a:lnTo>
                  <a:cubicBezTo>
                    <a:pt x="6293" y="557894"/>
                    <a:pt x="4115" y="556992"/>
                    <a:pt x="2508" y="555386"/>
                  </a:cubicBezTo>
                  <a:cubicBezTo>
                    <a:pt x="902" y="553780"/>
                    <a:pt x="0" y="551602"/>
                    <a:pt x="0" y="549330"/>
                  </a:cubicBezTo>
                  <a:lnTo>
                    <a:pt x="0" y="8564"/>
                  </a:lnTo>
                  <a:cubicBezTo>
                    <a:pt x="0" y="6293"/>
                    <a:pt x="902" y="4115"/>
                    <a:pt x="2508" y="2508"/>
                  </a:cubicBezTo>
                  <a:cubicBezTo>
                    <a:pt x="4115" y="902"/>
                    <a:pt x="6293" y="0"/>
                    <a:pt x="856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110907"/>
              </a:solidFill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0" y="-38100"/>
              <a:ext cx="4591435" cy="5959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4031040" y="6173834"/>
            <a:ext cx="13727057" cy="12985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000">
                <a:solidFill>
                  <a:srgbClr val="110907"/>
                </a:solidFill>
                <a:latin typeface="Roboto"/>
                <a:ea typeface="Roboto"/>
                <a:cs typeface="Roboto"/>
                <a:sym typeface="Roboto"/>
              </a:rPr>
              <a:t>Keeps users informed without clutter</a:t>
            </a:r>
          </a:p>
          <a:p>
            <a:pPr algn="l">
              <a:lnSpc>
                <a:spcPts val="3150"/>
              </a:lnSpc>
            </a:pPr>
          </a:p>
        </p:txBody>
      </p:sp>
      <p:grpSp>
        <p:nvGrpSpPr>
          <p:cNvPr name="Group 23" id="23"/>
          <p:cNvGrpSpPr/>
          <p:nvPr/>
        </p:nvGrpSpPr>
        <p:grpSpPr>
          <a:xfrm rot="0">
            <a:off x="1009650" y="4125044"/>
            <a:ext cx="1665540" cy="1366080"/>
            <a:chOff x="0" y="0"/>
            <a:chExt cx="2220720" cy="1821440"/>
          </a:xfrm>
        </p:grpSpPr>
        <p:grpSp>
          <p:nvGrpSpPr>
            <p:cNvPr name="Group 24" id="24"/>
            <p:cNvGrpSpPr/>
            <p:nvPr/>
          </p:nvGrpSpPr>
          <p:grpSpPr>
            <a:xfrm rot="-5400000">
              <a:off x="353451" y="-45829"/>
              <a:ext cx="1674103" cy="2060434"/>
              <a:chOff x="0" y="0"/>
              <a:chExt cx="660400" cy="812800"/>
            </a:xfrm>
          </p:grpSpPr>
          <p:sp>
            <p:nvSpPr>
              <p:cNvPr name="Freeform 25" id="25"/>
              <p:cNvSpPr/>
              <p:nvPr/>
            </p:nvSpPr>
            <p:spPr>
              <a:xfrm flipH="false" flipV="false" rot="0">
                <a:off x="0" y="0"/>
                <a:ext cx="6604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660400">
                    <a:moveTo>
                      <a:pt x="220252" y="793731"/>
                    </a:moveTo>
                    <a:cubicBezTo>
                      <a:pt x="254109" y="805245"/>
                      <a:pt x="292600" y="812800"/>
                      <a:pt x="330378" y="812800"/>
                    </a:cubicBezTo>
                    <a:cubicBezTo>
                      <a:pt x="368157" y="812800"/>
                      <a:pt x="404509" y="806323"/>
                      <a:pt x="438009" y="794809"/>
                    </a:cubicBezTo>
                    <a:cubicBezTo>
                      <a:pt x="438723" y="794450"/>
                      <a:pt x="439435" y="794450"/>
                      <a:pt x="440148" y="794090"/>
                    </a:cubicBezTo>
                    <a:cubicBezTo>
                      <a:pt x="565955" y="748035"/>
                      <a:pt x="658618" y="626421"/>
                      <a:pt x="660400" y="484298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483939"/>
                    </a:lnTo>
                    <a:cubicBezTo>
                      <a:pt x="1782" y="627140"/>
                      <a:pt x="93019" y="748755"/>
                      <a:pt x="220252" y="793731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26" id="26"/>
              <p:cNvSpPr txBox="true"/>
              <p:nvPr/>
            </p:nvSpPr>
            <p:spPr>
              <a:xfrm>
                <a:off x="0" y="-38100"/>
                <a:ext cx="660400" cy="7239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27" id="27"/>
            <p:cNvSpPr txBox="true"/>
            <p:nvPr/>
          </p:nvSpPr>
          <p:spPr>
            <a:xfrm rot="0">
              <a:off x="0" y="314325"/>
              <a:ext cx="2220720" cy="15043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559"/>
                </a:lnSpc>
              </a:pPr>
              <a:r>
                <a:rPr lang="en-US" sz="9000">
                  <a:solidFill>
                    <a:srgbClr val="DBDBD5"/>
                  </a:solidFill>
                  <a:latin typeface="EFCO Brookshire"/>
                  <a:ea typeface="EFCO Brookshire"/>
                  <a:cs typeface="EFCO Brookshire"/>
                  <a:sym typeface="EFCO Brookshire"/>
                </a:rPr>
                <a:t>1</a:t>
              </a: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1009650" y="6007071"/>
            <a:ext cx="1665540" cy="1363980"/>
            <a:chOff x="0" y="0"/>
            <a:chExt cx="2220720" cy="1818640"/>
          </a:xfrm>
        </p:grpSpPr>
        <p:grpSp>
          <p:nvGrpSpPr>
            <p:cNvPr name="Group 29" id="29"/>
            <p:cNvGrpSpPr/>
            <p:nvPr/>
          </p:nvGrpSpPr>
          <p:grpSpPr>
            <a:xfrm rot="-5400000">
              <a:off x="353451" y="-48629"/>
              <a:ext cx="1674103" cy="2060434"/>
              <a:chOff x="0" y="0"/>
              <a:chExt cx="660400" cy="812800"/>
            </a:xfrm>
          </p:grpSpPr>
          <p:sp>
            <p:nvSpPr>
              <p:cNvPr name="Freeform 30" id="30"/>
              <p:cNvSpPr/>
              <p:nvPr/>
            </p:nvSpPr>
            <p:spPr>
              <a:xfrm flipH="false" flipV="false" rot="0">
                <a:off x="0" y="0"/>
                <a:ext cx="6604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660400">
                    <a:moveTo>
                      <a:pt x="220252" y="793731"/>
                    </a:moveTo>
                    <a:cubicBezTo>
                      <a:pt x="254109" y="805245"/>
                      <a:pt x="292600" y="812800"/>
                      <a:pt x="330378" y="812800"/>
                    </a:cubicBezTo>
                    <a:cubicBezTo>
                      <a:pt x="368157" y="812800"/>
                      <a:pt x="404509" y="806323"/>
                      <a:pt x="438009" y="794809"/>
                    </a:cubicBezTo>
                    <a:cubicBezTo>
                      <a:pt x="438723" y="794450"/>
                      <a:pt x="439435" y="794450"/>
                      <a:pt x="440148" y="794090"/>
                    </a:cubicBezTo>
                    <a:cubicBezTo>
                      <a:pt x="565955" y="748035"/>
                      <a:pt x="658618" y="626421"/>
                      <a:pt x="660400" y="484298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483939"/>
                    </a:lnTo>
                    <a:cubicBezTo>
                      <a:pt x="1782" y="627140"/>
                      <a:pt x="93019" y="748755"/>
                      <a:pt x="220252" y="793731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31" id="31"/>
              <p:cNvSpPr txBox="true"/>
              <p:nvPr/>
            </p:nvSpPr>
            <p:spPr>
              <a:xfrm>
                <a:off x="0" y="-38100"/>
                <a:ext cx="660400" cy="7239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32" id="32"/>
            <p:cNvSpPr txBox="true"/>
            <p:nvPr/>
          </p:nvSpPr>
          <p:spPr>
            <a:xfrm rot="0">
              <a:off x="0" y="314325"/>
              <a:ext cx="2220720" cy="15043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559"/>
                </a:lnSpc>
              </a:pPr>
              <a:r>
                <a:rPr lang="en-US" sz="9000">
                  <a:solidFill>
                    <a:srgbClr val="DBDBD5"/>
                  </a:solidFill>
                  <a:latin typeface="EFCO Brookshire"/>
                  <a:ea typeface="EFCO Brookshire"/>
                  <a:cs typeface="EFCO Brookshire"/>
                  <a:sym typeface="EFCO Brookshire"/>
                </a:rPr>
                <a:t>2</a:t>
              </a:r>
            </a:p>
          </p:txBody>
        </p:sp>
      </p:grpSp>
      <p:sp>
        <p:nvSpPr>
          <p:cNvPr name="Freeform 33" id="33"/>
          <p:cNvSpPr/>
          <p:nvPr/>
        </p:nvSpPr>
        <p:spPr>
          <a:xfrm flipH="true" flipV="false" rot="0">
            <a:off x="126269" y="242429"/>
            <a:ext cx="5745543" cy="1946114"/>
          </a:xfrm>
          <a:custGeom>
            <a:avLst/>
            <a:gdLst/>
            <a:ahLst/>
            <a:cxnLst/>
            <a:rect r="r" b="b" t="t" l="l"/>
            <a:pathLst>
              <a:path h="1946114" w="5745543">
                <a:moveTo>
                  <a:pt x="5745542" y="0"/>
                </a:moveTo>
                <a:lnTo>
                  <a:pt x="0" y="0"/>
                </a:lnTo>
                <a:lnTo>
                  <a:pt x="0" y="1946113"/>
                </a:lnTo>
                <a:lnTo>
                  <a:pt x="5745542" y="1946113"/>
                </a:lnTo>
                <a:lnTo>
                  <a:pt x="574554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AC0A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65482" y="1180311"/>
            <a:ext cx="16302115" cy="8187015"/>
            <a:chOff x="0" y="0"/>
            <a:chExt cx="4830665" cy="242598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30664" cy="2425987"/>
            </a:xfrm>
            <a:custGeom>
              <a:avLst/>
              <a:gdLst/>
              <a:ahLst/>
              <a:cxnLst/>
              <a:rect r="r" b="b" t="t" l="l"/>
              <a:pathLst>
                <a:path h="2425987" w="4830664">
                  <a:moveTo>
                    <a:pt x="7124" y="0"/>
                  </a:moveTo>
                  <a:lnTo>
                    <a:pt x="4823541" y="0"/>
                  </a:lnTo>
                  <a:cubicBezTo>
                    <a:pt x="4827475" y="0"/>
                    <a:pt x="4830664" y="3189"/>
                    <a:pt x="4830664" y="7124"/>
                  </a:cubicBezTo>
                  <a:lnTo>
                    <a:pt x="4830664" y="2418864"/>
                  </a:lnTo>
                  <a:cubicBezTo>
                    <a:pt x="4830664" y="2420753"/>
                    <a:pt x="4829914" y="2422565"/>
                    <a:pt x="4828578" y="2423901"/>
                  </a:cubicBezTo>
                  <a:cubicBezTo>
                    <a:pt x="4827242" y="2425237"/>
                    <a:pt x="4825430" y="2425987"/>
                    <a:pt x="4823541" y="2425987"/>
                  </a:cubicBezTo>
                  <a:lnTo>
                    <a:pt x="7124" y="2425987"/>
                  </a:lnTo>
                  <a:cubicBezTo>
                    <a:pt x="5234" y="2425987"/>
                    <a:pt x="3422" y="2425237"/>
                    <a:pt x="2086" y="2423901"/>
                  </a:cubicBezTo>
                  <a:cubicBezTo>
                    <a:pt x="751" y="2422565"/>
                    <a:pt x="0" y="2420753"/>
                    <a:pt x="0" y="2418864"/>
                  </a:cubicBezTo>
                  <a:lnTo>
                    <a:pt x="0" y="7124"/>
                  </a:lnTo>
                  <a:cubicBezTo>
                    <a:pt x="0" y="5234"/>
                    <a:pt x="751" y="3422"/>
                    <a:pt x="2086" y="2086"/>
                  </a:cubicBezTo>
                  <a:cubicBezTo>
                    <a:pt x="3422" y="751"/>
                    <a:pt x="5234" y="0"/>
                    <a:pt x="7124" y="0"/>
                  </a:cubicBezTo>
                  <a:close/>
                </a:path>
              </a:pathLst>
            </a:custGeom>
            <a:solidFill>
              <a:srgbClr val="11090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30665" cy="24640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8700" y="1028700"/>
            <a:ext cx="16302115" cy="8187015"/>
            <a:chOff x="0" y="0"/>
            <a:chExt cx="4830665" cy="242598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830664" cy="2425987"/>
            </a:xfrm>
            <a:custGeom>
              <a:avLst/>
              <a:gdLst/>
              <a:ahLst/>
              <a:cxnLst/>
              <a:rect r="r" b="b" t="t" l="l"/>
              <a:pathLst>
                <a:path h="2425987" w="4830664">
                  <a:moveTo>
                    <a:pt x="7124" y="0"/>
                  </a:moveTo>
                  <a:lnTo>
                    <a:pt x="4823541" y="0"/>
                  </a:lnTo>
                  <a:cubicBezTo>
                    <a:pt x="4827475" y="0"/>
                    <a:pt x="4830664" y="3189"/>
                    <a:pt x="4830664" y="7124"/>
                  </a:cubicBezTo>
                  <a:lnTo>
                    <a:pt x="4830664" y="2418864"/>
                  </a:lnTo>
                  <a:cubicBezTo>
                    <a:pt x="4830664" y="2420753"/>
                    <a:pt x="4829914" y="2422565"/>
                    <a:pt x="4828578" y="2423901"/>
                  </a:cubicBezTo>
                  <a:cubicBezTo>
                    <a:pt x="4827242" y="2425237"/>
                    <a:pt x="4825430" y="2425987"/>
                    <a:pt x="4823541" y="2425987"/>
                  </a:cubicBezTo>
                  <a:lnTo>
                    <a:pt x="7124" y="2425987"/>
                  </a:lnTo>
                  <a:cubicBezTo>
                    <a:pt x="5234" y="2425987"/>
                    <a:pt x="3422" y="2425237"/>
                    <a:pt x="2086" y="2423901"/>
                  </a:cubicBezTo>
                  <a:cubicBezTo>
                    <a:pt x="751" y="2422565"/>
                    <a:pt x="0" y="2420753"/>
                    <a:pt x="0" y="2418864"/>
                  </a:cubicBezTo>
                  <a:lnTo>
                    <a:pt x="0" y="7124"/>
                  </a:lnTo>
                  <a:cubicBezTo>
                    <a:pt x="0" y="5234"/>
                    <a:pt x="751" y="3422"/>
                    <a:pt x="2086" y="2086"/>
                  </a:cubicBezTo>
                  <a:cubicBezTo>
                    <a:pt x="3422" y="751"/>
                    <a:pt x="5234" y="0"/>
                    <a:pt x="7124" y="0"/>
                  </a:cubicBezTo>
                  <a:close/>
                </a:path>
              </a:pathLst>
            </a:custGeom>
            <a:solidFill>
              <a:srgbClr val="DBDBD5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830665" cy="24640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4888691" y="1301765"/>
            <a:ext cx="8510618" cy="1773555"/>
            <a:chOff x="0" y="0"/>
            <a:chExt cx="2521878" cy="52554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521878" cy="525542"/>
            </a:xfrm>
            <a:custGeom>
              <a:avLst/>
              <a:gdLst/>
              <a:ahLst/>
              <a:cxnLst/>
              <a:rect r="r" b="b" t="t" l="l"/>
              <a:pathLst>
                <a:path h="525542" w="2521878">
                  <a:moveTo>
                    <a:pt x="13645" y="0"/>
                  </a:moveTo>
                  <a:lnTo>
                    <a:pt x="2508233" y="0"/>
                  </a:lnTo>
                  <a:cubicBezTo>
                    <a:pt x="2511852" y="0"/>
                    <a:pt x="2515322" y="1438"/>
                    <a:pt x="2517881" y="3997"/>
                  </a:cubicBezTo>
                  <a:cubicBezTo>
                    <a:pt x="2520440" y="6556"/>
                    <a:pt x="2521878" y="10026"/>
                    <a:pt x="2521878" y="13645"/>
                  </a:cubicBezTo>
                  <a:lnTo>
                    <a:pt x="2521878" y="511897"/>
                  </a:lnTo>
                  <a:cubicBezTo>
                    <a:pt x="2521878" y="515516"/>
                    <a:pt x="2520440" y="518987"/>
                    <a:pt x="2517881" y="521546"/>
                  </a:cubicBezTo>
                  <a:cubicBezTo>
                    <a:pt x="2515322" y="524105"/>
                    <a:pt x="2511852" y="525542"/>
                    <a:pt x="2508233" y="525542"/>
                  </a:cubicBezTo>
                  <a:lnTo>
                    <a:pt x="13645" y="525542"/>
                  </a:lnTo>
                  <a:cubicBezTo>
                    <a:pt x="10026" y="525542"/>
                    <a:pt x="6556" y="524105"/>
                    <a:pt x="3997" y="521546"/>
                  </a:cubicBezTo>
                  <a:cubicBezTo>
                    <a:pt x="1438" y="518987"/>
                    <a:pt x="0" y="515516"/>
                    <a:pt x="0" y="511897"/>
                  </a:cubicBezTo>
                  <a:lnTo>
                    <a:pt x="0" y="13645"/>
                  </a:lnTo>
                  <a:cubicBezTo>
                    <a:pt x="0" y="10026"/>
                    <a:pt x="1438" y="6556"/>
                    <a:pt x="3997" y="3997"/>
                  </a:cubicBezTo>
                  <a:cubicBezTo>
                    <a:pt x="6556" y="1438"/>
                    <a:pt x="10026" y="0"/>
                    <a:pt x="1364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110907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2521878" cy="5636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5041091" y="1454165"/>
            <a:ext cx="8510618" cy="1773555"/>
            <a:chOff x="0" y="0"/>
            <a:chExt cx="2521878" cy="52554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521878" cy="525542"/>
            </a:xfrm>
            <a:custGeom>
              <a:avLst/>
              <a:gdLst/>
              <a:ahLst/>
              <a:cxnLst/>
              <a:rect r="r" b="b" t="t" l="l"/>
              <a:pathLst>
                <a:path h="525542" w="2521878">
                  <a:moveTo>
                    <a:pt x="13645" y="0"/>
                  </a:moveTo>
                  <a:lnTo>
                    <a:pt x="2508233" y="0"/>
                  </a:lnTo>
                  <a:cubicBezTo>
                    <a:pt x="2511852" y="0"/>
                    <a:pt x="2515322" y="1438"/>
                    <a:pt x="2517881" y="3997"/>
                  </a:cubicBezTo>
                  <a:cubicBezTo>
                    <a:pt x="2520440" y="6556"/>
                    <a:pt x="2521878" y="10026"/>
                    <a:pt x="2521878" y="13645"/>
                  </a:cubicBezTo>
                  <a:lnTo>
                    <a:pt x="2521878" y="511897"/>
                  </a:lnTo>
                  <a:cubicBezTo>
                    <a:pt x="2521878" y="515516"/>
                    <a:pt x="2520440" y="518987"/>
                    <a:pt x="2517881" y="521546"/>
                  </a:cubicBezTo>
                  <a:cubicBezTo>
                    <a:pt x="2515322" y="524105"/>
                    <a:pt x="2511852" y="525542"/>
                    <a:pt x="2508233" y="525542"/>
                  </a:cubicBezTo>
                  <a:lnTo>
                    <a:pt x="13645" y="525542"/>
                  </a:lnTo>
                  <a:cubicBezTo>
                    <a:pt x="10026" y="525542"/>
                    <a:pt x="6556" y="524105"/>
                    <a:pt x="3997" y="521546"/>
                  </a:cubicBezTo>
                  <a:cubicBezTo>
                    <a:pt x="1438" y="518987"/>
                    <a:pt x="0" y="515516"/>
                    <a:pt x="0" y="511897"/>
                  </a:cubicBezTo>
                  <a:lnTo>
                    <a:pt x="0" y="13645"/>
                  </a:lnTo>
                  <a:cubicBezTo>
                    <a:pt x="0" y="10026"/>
                    <a:pt x="1438" y="6556"/>
                    <a:pt x="3997" y="3997"/>
                  </a:cubicBezTo>
                  <a:cubicBezTo>
                    <a:pt x="6556" y="1438"/>
                    <a:pt x="10026" y="0"/>
                    <a:pt x="1364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110907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2521878" cy="5636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5010173" y="1968315"/>
            <a:ext cx="8510618" cy="7262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92"/>
              </a:lnSpc>
            </a:pPr>
            <a:r>
              <a:rPr lang="en-US" sz="6300">
                <a:solidFill>
                  <a:srgbClr val="110907"/>
                </a:solidFill>
                <a:latin typeface="EFCO Brookshire"/>
                <a:ea typeface="EFCO Brookshire"/>
                <a:cs typeface="EFCO Brookshire"/>
                <a:sym typeface="EFCO Brookshire"/>
              </a:rPr>
              <a:t>Smart Notifications</a:t>
            </a:r>
          </a:p>
        </p:txBody>
      </p:sp>
      <p:sp>
        <p:nvSpPr>
          <p:cNvPr name="Freeform 15" id="15"/>
          <p:cNvSpPr/>
          <p:nvPr/>
        </p:nvSpPr>
        <p:spPr>
          <a:xfrm flipH="true" flipV="false" rot="0">
            <a:off x="126269" y="242429"/>
            <a:ext cx="5745543" cy="1946114"/>
          </a:xfrm>
          <a:custGeom>
            <a:avLst/>
            <a:gdLst/>
            <a:ahLst/>
            <a:cxnLst/>
            <a:rect r="r" b="b" t="t" l="l"/>
            <a:pathLst>
              <a:path h="1946114" w="5745543">
                <a:moveTo>
                  <a:pt x="5745542" y="0"/>
                </a:moveTo>
                <a:lnTo>
                  <a:pt x="0" y="0"/>
                </a:lnTo>
                <a:lnTo>
                  <a:pt x="0" y="1946113"/>
                </a:lnTo>
                <a:lnTo>
                  <a:pt x="5745542" y="1946113"/>
                </a:lnTo>
                <a:lnTo>
                  <a:pt x="574554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3493371" y="3564004"/>
            <a:ext cx="11301259" cy="5438731"/>
          </a:xfrm>
          <a:custGeom>
            <a:avLst/>
            <a:gdLst/>
            <a:ahLst/>
            <a:cxnLst/>
            <a:rect r="r" b="b" t="t" l="l"/>
            <a:pathLst>
              <a:path h="5438731" w="11301259">
                <a:moveTo>
                  <a:pt x="0" y="0"/>
                </a:moveTo>
                <a:lnTo>
                  <a:pt x="11301258" y="0"/>
                </a:lnTo>
                <a:lnTo>
                  <a:pt x="11301258" y="5438731"/>
                </a:lnTo>
                <a:lnTo>
                  <a:pt x="0" y="543873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AC0A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65482" y="1180311"/>
            <a:ext cx="16302115" cy="8187015"/>
            <a:chOff x="0" y="0"/>
            <a:chExt cx="4830665" cy="242598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30664" cy="2425987"/>
            </a:xfrm>
            <a:custGeom>
              <a:avLst/>
              <a:gdLst/>
              <a:ahLst/>
              <a:cxnLst/>
              <a:rect r="r" b="b" t="t" l="l"/>
              <a:pathLst>
                <a:path h="2425987" w="4830664">
                  <a:moveTo>
                    <a:pt x="7124" y="0"/>
                  </a:moveTo>
                  <a:lnTo>
                    <a:pt x="4823541" y="0"/>
                  </a:lnTo>
                  <a:cubicBezTo>
                    <a:pt x="4827475" y="0"/>
                    <a:pt x="4830664" y="3189"/>
                    <a:pt x="4830664" y="7124"/>
                  </a:cubicBezTo>
                  <a:lnTo>
                    <a:pt x="4830664" y="2418864"/>
                  </a:lnTo>
                  <a:cubicBezTo>
                    <a:pt x="4830664" y="2420753"/>
                    <a:pt x="4829914" y="2422565"/>
                    <a:pt x="4828578" y="2423901"/>
                  </a:cubicBezTo>
                  <a:cubicBezTo>
                    <a:pt x="4827242" y="2425237"/>
                    <a:pt x="4825430" y="2425987"/>
                    <a:pt x="4823541" y="2425987"/>
                  </a:cubicBezTo>
                  <a:lnTo>
                    <a:pt x="7124" y="2425987"/>
                  </a:lnTo>
                  <a:cubicBezTo>
                    <a:pt x="5234" y="2425987"/>
                    <a:pt x="3422" y="2425237"/>
                    <a:pt x="2086" y="2423901"/>
                  </a:cubicBezTo>
                  <a:cubicBezTo>
                    <a:pt x="751" y="2422565"/>
                    <a:pt x="0" y="2420753"/>
                    <a:pt x="0" y="2418864"/>
                  </a:cubicBezTo>
                  <a:lnTo>
                    <a:pt x="0" y="7124"/>
                  </a:lnTo>
                  <a:cubicBezTo>
                    <a:pt x="0" y="5234"/>
                    <a:pt x="751" y="3422"/>
                    <a:pt x="2086" y="2086"/>
                  </a:cubicBezTo>
                  <a:cubicBezTo>
                    <a:pt x="3422" y="751"/>
                    <a:pt x="5234" y="0"/>
                    <a:pt x="7124" y="0"/>
                  </a:cubicBezTo>
                  <a:close/>
                </a:path>
              </a:pathLst>
            </a:custGeom>
            <a:solidFill>
              <a:srgbClr val="11090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30665" cy="24640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8700" y="1028700"/>
            <a:ext cx="16302115" cy="8187015"/>
            <a:chOff x="0" y="0"/>
            <a:chExt cx="4830665" cy="242598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830664" cy="2425987"/>
            </a:xfrm>
            <a:custGeom>
              <a:avLst/>
              <a:gdLst/>
              <a:ahLst/>
              <a:cxnLst/>
              <a:rect r="r" b="b" t="t" l="l"/>
              <a:pathLst>
                <a:path h="2425987" w="4830664">
                  <a:moveTo>
                    <a:pt x="7124" y="0"/>
                  </a:moveTo>
                  <a:lnTo>
                    <a:pt x="4823541" y="0"/>
                  </a:lnTo>
                  <a:cubicBezTo>
                    <a:pt x="4827475" y="0"/>
                    <a:pt x="4830664" y="3189"/>
                    <a:pt x="4830664" y="7124"/>
                  </a:cubicBezTo>
                  <a:lnTo>
                    <a:pt x="4830664" y="2418864"/>
                  </a:lnTo>
                  <a:cubicBezTo>
                    <a:pt x="4830664" y="2420753"/>
                    <a:pt x="4829914" y="2422565"/>
                    <a:pt x="4828578" y="2423901"/>
                  </a:cubicBezTo>
                  <a:cubicBezTo>
                    <a:pt x="4827242" y="2425237"/>
                    <a:pt x="4825430" y="2425987"/>
                    <a:pt x="4823541" y="2425987"/>
                  </a:cubicBezTo>
                  <a:lnTo>
                    <a:pt x="7124" y="2425987"/>
                  </a:lnTo>
                  <a:cubicBezTo>
                    <a:pt x="5234" y="2425987"/>
                    <a:pt x="3422" y="2425237"/>
                    <a:pt x="2086" y="2423901"/>
                  </a:cubicBezTo>
                  <a:cubicBezTo>
                    <a:pt x="751" y="2422565"/>
                    <a:pt x="0" y="2420753"/>
                    <a:pt x="0" y="2418864"/>
                  </a:cubicBezTo>
                  <a:lnTo>
                    <a:pt x="0" y="7124"/>
                  </a:lnTo>
                  <a:cubicBezTo>
                    <a:pt x="0" y="5234"/>
                    <a:pt x="751" y="3422"/>
                    <a:pt x="2086" y="2086"/>
                  </a:cubicBezTo>
                  <a:cubicBezTo>
                    <a:pt x="3422" y="751"/>
                    <a:pt x="5234" y="0"/>
                    <a:pt x="7124" y="0"/>
                  </a:cubicBezTo>
                  <a:close/>
                </a:path>
              </a:pathLst>
            </a:custGeom>
            <a:solidFill>
              <a:srgbClr val="DBDBD5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830665" cy="24640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4888691" y="1301765"/>
            <a:ext cx="8510618" cy="1773555"/>
            <a:chOff x="0" y="0"/>
            <a:chExt cx="2521878" cy="52554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521878" cy="525542"/>
            </a:xfrm>
            <a:custGeom>
              <a:avLst/>
              <a:gdLst/>
              <a:ahLst/>
              <a:cxnLst/>
              <a:rect r="r" b="b" t="t" l="l"/>
              <a:pathLst>
                <a:path h="525542" w="2521878">
                  <a:moveTo>
                    <a:pt x="13645" y="0"/>
                  </a:moveTo>
                  <a:lnTo>
                    <a:pt x="2508233" y="0"/>
                  </a:lnTo>
                  <a:cubicBezTo>
                    <a:pt x="2511852" y="0"/>
                    <a:pt x="2515322" y="1438"/>
                    <a:pt x="2517881" y="3997"/>
                  </a:cubicBezTo>
                  <a:cubicBezTo>
                    <a:pt x="2520440" y="6556"/>
                    <a:pt x="2521878" y="10026"/>
                    <a:pt x="2521878" y="13645"/>
                  </a:cubicBezTo>
                  <a:lnTo>
                    <a:pt x="2521878" y="511897"/>
                  </a:lnTo>
                  <a:cubicBezTo>
                    <a:pt x="2521878" y="515516"/>
                    <a:pt x="2520440" y="518987"/>
                    <a:pt x="2517881" y="521546"/>
                  </a:cubicBezTo>
                  <a:cubicBezTo>
                    <a:pt x="2515322" y="524105"/>
                    <a:pt x="2511852" y="525542"/>
                    <a:pt x="2508233" y="525542"/>
                  </a:cubicBezTo>
                  <a:lnTo>
                    <a:pt x="13645" y="525542"/>
                  </a:lnTo>
                  <a:cubicBezTo>
                    <a:pt x="10026" y="525542"/>
                    <a:pt x="6556" y="524105"/>
                    <a:pt x="3997" y="521546"/>
                  </a:cubicBezTo>
                  <a:cubicBezTo>
                    <a:pt x="1438" y="518987"/>
                    <a:pt x="0" y="515516"/>
                    <a:pt x="0" y="511897"/>
                  </a:cubicBezTo>
                  <a:lnTo>
                    <a:pt x="0" y="13645"/>
                  </a:lnTo>
                  <a:cubicBezTo>
                    <a:pt x="0" y="10026"/>
                    <a:pt x="1438" y="6556"/>
                    <a:pt x="3997" y="3997"/>
                  </a:cubicBezTo>
                  <a:cubicBezTo>
                    <a:pt x="6556" y="1438"/>
                    <a:pt x="10026" y="0"/>
                    <a:pt x="1364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110907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2521878" cy="5636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5041091" y="1454165"/>
            <a:ext cx="8510618" cy="1773555"/>
            <a:chOff x="0" y="0"/>
            <a:chExt cx="2521878" cy="52554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521878" cy="525542"/>
            </a:xfrm>
            <a:custGeom>
              <a:avLst/>
              <a:gdLst/>
              <a:ahLst/>
              <a:cxnLst/>
              <a:rect r="r" b="b" t="t" l="l"/>
              <a:pathLst>
                <a:path h="525542" w="2521878">
                  <a:moveTo>
                    <a:pt x="13645" y="0"/>
                  </a:moveTo>
                  <a:lnTo>
                    <a:pt x="2508233" y="0"/>
                  </a:lnTo>
                  <a:cubicBezTo>
                    <a:pt x="2511852" y="0"/>
                    <a:pt x="2515322" y="1438"/>
                    <a:pt x="2517881" y="3997"/>
                  </a:cubicBezTo>
                  <a:cubicBezTo>
                    <a:pt x="2520440" y="6556"/>
                    <a:pt x="2521878" y="10026"/>
                    <a:pt x="2521878" y="13645"/>
                  </a:cubicBezTo>
                  <a:lnTo>
                    <a:pt x="2521878" y="511897"/>
                  </a:lnTo>
                  <a:cubicBezTo>
                    <a:pt x="2521878" y="515516"/>
                    <a:pt x="2520440" y="518987"/>
                    <a:pt x="2517881" y="521546"/>
                  </a:cubicBezTo>
                  <a:cubicBezTo>
                    <a:pt x="2515322" y="524105"/>
                    <a:pt x="2511852" y="525542"/>
                    <a:pt x="2508233" y="525542"/>
                  </a:cubicBezTo>
                  <a:lnTo>
                    <a:pt x="13645" y="525542"/>
                  </a:lnTo>
                  <a:cubicBezTo>
                    <a:pt x="10026" y="525542"/>
                    <a:pt x="6556" y="524105"/>
                    <a:pt x="3997" y="521546"/>
                  </a:cubicBezTo>
                  <a:cubicBezTo>
                    <a:pt x="1438" y="518987"/>
                    <a:pt x="0" y="515516"/>
                    <a:pt x="0" y="511897"/>
                  </a:cubicBezTo>
                  <a:lnTo>
                    <a:pt x="0" y="13645"/>
                  </a:lnTo>
                  <a:cubicBezTo>
                    <a:pt x="0" y="10026"/>
                    <a:pt x="1438" y="6556"/>
                    <a:pt x="3997" y="3997"/>
                  </a:cubicBezTo>
                  <a:cubicBezTo>
                    <a:pt x="6556" y="1438"/>
                    <a:pt x="10026" y="0"/>
                    <a:pt x="1364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110907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2521878" cy="5636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5010173" y="1968315"/>
            <a:ext cx="8510618" cy="7262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92"/>
              </a:lnSpc>
            </a:pPr>
            <a:r>
              <a:rPr lang="en-US" sz="6300">
                <a:solidFill>
                  <a:srgbClr val="110907"/>
                </a:solidFill>
                <a:latin typeface="EFCO Brookshire"/>
                <a:ea typeface="EFCO Brookshire"/>
                <a:cs typeface="EFCO Brookshire"/>
                <a:sym typeface="EFCO Brookshire"/>
              </a:rPr>
              <a:t>database</a:t>
            </a:r>
          </a:p>
        </p:txBody>
      </p:sp>
      <p:sp>
        <p:nvSpPr>
          <p:cNvPr name="Freeform 15" id="15"/>
          <p:cNvSpPr/>
          <p:nvPr/>
        </p:nvSpPr>
        <p:spPr>
          <a:xfrm flipH="true" flipV="false" rot="0">
            <a:off x="126269" y="242429"/>
            <a:ext cx="5745543" cy="1946114"/>
          </a:xfrm>
          <a:custGeom>
            <a:avLst/>
            <a:gdLst/>
            <a:ahLst/>
            <a:cxnLst/>
            <a:rect r="r" b="b" t="t" l="l"/>
            <a:pathLst>
              <a:path h="1946114" w="5745543">
                <a:moveTo>
                  <a:pt x="5745542" y="0"/>
                </a:moveTo>
                <a:lnTo>
                  <a:pt x="0" y="0"/>
                </a:lnTo>
                <a:lnTo>
                  <a:pt x="0" y="1946113"/>
                </a:lnTo>
                <a:lnTo>
                  <a:pt x="5745542" y="1946113"/>
                </a:lnTo>
                <a:lnTo>
                  <a:pt x="574554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4684713" y="3227720"/>
            <a:ext cx="8836078" cy="5809722"/>
          </a:xfrm>
          <a:custGeom>
            <a:avLst/>
            <a:gdLst/>
            <a:ahLst/>
            <a:cxnLst/>
            <a:rect r="r" b="b" t="t" l="l"/>
            <a:pathLst>
              <a:path h="5809722" w="8836078">
                <a:moveTo>
                  <a:pt x="0" y="0"/>
                </a:moveTo>
                <a:lnTo>
                  <a:pt x="8836079" y="0"/>
                </a:lnTo>
                <a:lnTo>
                  <a:pt x="8836079" y="5809722"/>
                </a:lnTo>
                <a:lnTo>
                  <a:pt x="0" y="58097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AC0A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65482" y="1180311"/>
            <a:ext cx="16302115" cy="8187015"/>
            <a:chOff x="0" y="0"/>
            <a:chExt cx="4830665" cy="242598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30664" cy="2425987"/>
            </a:xfrm>
            <a:custGeom>
              <a:avLst/>
              <a:gdLst/>
              <a:ahLst/>
              <a:cxnLst/>
              <a:rect r="r" b="b" t="t" l="l"/>
              <a:pathLst>
                <a:path h="2425987" w="4830664">
                  <a:moveTo>
                    <a:pt x="7124" y="0"/>
                  </a:moveTo>
                  <a:lnTo>
                    <a:pt x="4823541" y="0"/>
                  </a:lnTo>
                  <a:cubicBezTo>
                    <a:pt x="4827475" y="0"/>
                    <a:pt x="4830664" y="3189"/>
                    <a:pt x="4830664" y="7124"/>
                  </a:cubicBezTo>
                  <a:lnTo>
                    <a:pt x="4830664" y="2418864"/>
                  </a:lnTo>
                  <a:cubicBezTo>
                    <a:pt x="4830664" y="2420753"/>
                    <a:pt x="4829914" y="2422565"/>
                    <a:pt x="4828578" y="2423901"/>
                  </a:cubicBezTo>
                  <a:cubicBezTo>
                    <a:pt x="4827242" y="2425237"/>
                    <a:pt x="4825430" y="2425987"/>
                    <a:pt x="4823541" y="2425987"/>
                  </a:cubicBezTo>
                  <a:lnTo>
                    <a:pt x="7124" y="2425987"/>
                  </a:lnTo>
                  <a:cubicBezTo>
                    <a:pt x="5234" y="2425987"/>
                    <a:pt x="3422" y="2425237"/>
                    <a:pt x="2086" y="2423901"/>
                  </a:cubicBezTo>
                  <a:cubicBezTo>
                    <a:pt x="751" y="2422565"/>
                    <a:pt x="0" y="2420753"/>
                    <a:pt x="0" y="2418864"/>
                  </a:cubicBezTo>
                  <a:lnTo>
                    <a:pt x="0" y="7124"/>
                  </a:lnTo>
                  <a:cubicBezTo>
                    <a:pt x="0" y="5234"/>
                    <a:pt x="751" y="3422"/>
                    <a:pt x="2086" y="2086"/>
                  </a:cubicBezTo>
                  <a:cubicBezTo>
                    <a:pt x="3422" y="751"/>
                    <a:pt x="5234" y="0"/>
                    <a:pt x="7124" y="0"/>
                  </a:cubicBezTo>
                  <a:close/>
                </a:path>
              </a:pathLst>
            </a:custGeom>
            <a:solidFill>
              <a:srgbClr val="11090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30665" cy="24640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497512" y="855980"/>
            <a:ext cx="16302115" cy="8187015"/>
            <a:chOff x="0" y="0"/>
            <a:chExt cx="4830665" cy="242598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830664" cy="2425987"/>
            </a:xfrm>
            <a:custGeom>
              <a:avLst/>
              <a:gdLst/>
              <a:ahLst/>
              <a:cxnLst/>
              <a:rect r="r" b="b" t="t" l="l"/>
              <a:pathLst>
                <a:path h="2425987" w="4830664">
                  <a:moveTo>
                    <a:pt x="7124" y="0"/>
                  </a:moveTo>
                  <a:lnTo>
                    <a:pt x="4823541" y="0"/>
                  </a:lnTo>
                  <a:cubicBezTo>
                    <a:pt x="4827475" y="0"/>
                    <a:pt x="4830664" y="3189"/>
                    <a:pt x="4830664" y="7124"/>
                  </a:cubicBezTo>
                  <a:lnTo>
                    <a:pt x="4830664" y="2418864"/>
                  </a:lnTo>
                  <a:cubicBezTo>
                    <a:pt x="4830664" y="2420753"/>
                    <a:pt x="4829914" y="2422565"/>
                    <a:pt x="4828578" y="2423901"/>
                  </a:cubicBezTo>
                  <a:cubicBezTo>
                    <a:pt x="4827242" y="2425237"/>
                    <a:pt x="4825430" y="2425987"/>
                    <a:pt x="4823541" y="2425987"/>
                  </a:cubicBezTo>
                  <a:lnTo>
                    <a:pt x="7124" y="2425987"/>
                  </a:lnTo>
                  <a:cubicBezTo>
                    <a:pt x="5234" y="2425987"/>
                    <a:pt x="3422" y="2425237"/>
                    <a:pt x="2086" y="2423901"/>
                  </a:cubicBezTo>
                  <a:cubicBezTo>
                    <a:pt x="751" y="2422565"/>
                    <a:pt x="0" y="2420753"/>
                    <a:pt x="0" y="2418864"/>
                  </a:cubicBezTo>
                  <a:lnTo>
                    <a:pt x="0" y="7124"/>
                  </a:lnTo>
                  <a:cubicBezTo>
                    <a:pt x="0" y="5234"/>
                    <a:pt x="751" y="3422"/>
                    <a:pt x="2086" y="2086"/>
                  </a:cubicBezTo>
                  <a:cubicBezTo>
                    <a:pt x="3422" y="751"/>
                    <a:pt x="5234" y="0"/>
                    <a:pt x="7124" y="0"/>
                  </a:cubicBezTo>
                  <a:close/>
                </a:path>
              </a:pathLst>
            </a:custGeom>
            <a:solidFill>
              <a:srgbClr val="DBDBD5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830665" cy="24640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4888691" y="1301765"/>
            <a:ext cx="8510618" cy="1773555"/>
            <a:chOff x="0" y="0"/>
            <a:chExt cx="2521878" cy="52554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521878" cy="525542"/>
            </a:xfrm>
            <a:custGeom>
              <a:avLst/>
              <a:gdLst/>
              <a:ahLst/>
              <a:cxnLst/>
              <a:rect r="r" b="b" t="t" l="l"/>
              <a:pathLst>
                <a:path h="525542" w="2521878">
                  <a:moveTo>
                    <a:pt x="13645" y="0"/>
                  </a:moveTo>
                  <a:lnTo>
                    <a:pt x="2508233" y="0"/>
                  </a:lnTo>
                  <a:cubicBezTo>
                    <a:pt x="2511852" y="0"/>
                    <a:pt x="2515322" y="1438"/>
                    <a:pt x="2517881" y="3997"/>
                  </a:cubicBezTo>
                  <a:cubicBezTo>
                    <a:pt x="2520440" y="6556"/>
                    <a:pt x="2521878" y="10026"/>
                    <a:pt x="2521878" y="13645"/>
                  </a:cubicBezTo>
                  <a:lnTo>
                    <a:pt x="2521878" y="511897"/>
                  </a:lnTo>
                  <a:cubicBezTo>
                    <a:pt x="2521878" y="515516"/>
                    <a:pt x="2520440" y="518987"/>
                    <a:pt x="2517881" y="521546"/>
                  </a:cubicBezTo>
                  <a:cubicBezTo>
                    <a:pt x="2515322" y="524105"/>
                    <a:pt x="2511852" y="525542"/>
                    <a:pt x="2508233" y="525542"/>
                  </a:cubicBezTo>
                  <a:lnTo>
                    <a:pt x="13645" y="525542"/>
                  </a:lnTo>
                  <a:cubicBezTo>
                    <a:pt x="10026" y="525542"/>
                    <a:pt x="6556" y="524105"/>
                    <a:pt x="3997" y="521546"/>
                  </a:cubicBezTo>
                  <a:cubicBezTo>
                    <a:pt x="1438" y="518987"/>
                    <a:pt x="0" y="515516"/>
                    <a:pt x="0" y="511897"/>
                  </a:cubicBezTo>
                  <a:lnTo>
                    <a:pt x="0" y="13645"/>
                  </a:lnTo>
                  <a:cubicBezTo>
                    <a:pt x="0" y="10026"/>
                    <a:pt x="1438" y="6556"/>
                    <a:pt x="3997" y="3997"/>
                  </a:cubicBezTo>
                  <a:cubicBezTo>
                    <a:pt x="6556" y="1438"/>
                    <a:pt x="10026" y="0"/>
                    <a:pt x="1364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110907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2521878" cy="5636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true" flipV="false" rot="0">
            <a:off x="126269" y="242429"/>
            <a:ext cx="5745543" cy="1946114"/>
          </a:xfrm>
          <a:custGeom>
            <a:avLst/>
            <a:gdLst/>
            <a:ahLst/>
            <a:cxnLst/>
            <a:rect r="r" b="b" t="t" l="l"/>
            <a:pathLst>
              <a:path h="1946114" w="5745543">
                <a:moveTo>
                  <a:pt x="5745542" y="0"/>
                </a:moveTo>
                <a:lnTo>
                  <a:pt x="0" y="0"/>
                </a:lnTo>
                <a:lnTo>
                  <a:pt x="0" y="1946113"/>
                </a:lnTo>
                <a:lnTo>
                  <a:pt x="5745542" y="1946113"/>
                </a:lnTo>
                <a:lnTo>
                  <a:pt x="574554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aphicFrame>
        <p:nvGraphicFramePr>
          <p:cNvPr name="Object 12" id="12"/>
          <p:cNvGraphicFramePr/>
          <p:nvPr/>
        </p:nvGraphicFramePr>
        <p:xfrm>
          <a:off x="4289720" y="1848954"/>
          <a:ext cx="6286500" cy="10058400"/>
        </p:xfrm>
        <a:graphic>
          <a:graphicData uri="http://schemas.openxmlformats.org/presentationml/2006/ole">
            <p:oleObj imgW="8293100" imgH="12065000" r:id="rId5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  <p:grpSp>
        <p:nvGrpSpPr>
          <p:cNvPr name="Group 13" id="13"/>
          <p:cNvGrpSpPr/>
          <p:nvPr/>
        </p:nvGrpSpPr>
        <p:grpSpPr>
          <a:xfrm rot="0">
            <a:off x="5041091" y="84924"/>
            <a:ext cx="8510618" cy="1773555"/>
            <a:chOff x="0" y="0"/>
            <a:chExt cx="2521878" cy="525542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521878" cy="525542"/>
            </a:xfrm>
            <a:custGeom>
              <a:avLst/>
              <a:gdLst/>
              <a:ahLst/>
              <a:cxnLst/>
              <a:rect r="r" b="b" t="t" l="l"/>
              <a:pathLst>
                <a:path h="525542" w="2521878">
                  <a:moveTo>
                    <a:pt x="13645" y="0"/>
                  </a:moveTo>
                  <a:lnTo>
                    <a:pt x="2508233" y="0"/>
                  </a:lnTo>
                  <a:cubicBezTo>
                    <a:pt x="2511852" y="0"/>
                    <a:pt x="2515322" y="1438"/>
                    <a:pt x="2517881" y="3997"/>
                  </a:cubicBezTo>
                  <a:cubicBezTo>
                    <a:pt x="2520440" y="6556"/>
                    <a:pt x="2521878" y="10026"/>
                    <a:pt x="2521878" y="13645"/>
                  </a:cubicBezTo>
                  <a:lnTo>
                    <a:pt x="2521878" y="511897"/>
                  </a:lnTo>
                  <a:cubicBezTo>
                    <a:pt x="2521878" y="515516"/>
                    <a:pt x="2520440" y="518987"/>
                    <a:pt x="2517881" y="521546"/>
                  </a:cubicBezTo>
                  <a:cubicBezTo>
                    <a:pt x="2515322" y="524105"/>
                    <a:pt x="2511852" y="525542"/>
                    <a:pt x="2508233" y="525542"/>
                  </a:cubicBezTo>
                  <a:lnTo>
                    <a:pt x="13645" y="525542"/>
                  </a:lnTo>
                  <a:cubicBezTo>
                    <a:pt x="10026" y="525542"/>
                    <a:pt x="6556" y="524105"/>
                    <a:pt x="3997" y="521546"/>
                  </a:cubicBezTo>
                  <a:cubicBezTo>
                    <a:pt x="1438" y="518987"/>
                    <a:pt x="0" y="515516"/>
                    <a:pt x="0" y="511897"/>
                  </a:cubicBezTo>
                  <a:lnTo>
                    <a:pt x="0" y="13645"/>
                  </a:lnTo>
                  <a:cubicBezTo>
                    <a:pt x="0" y="10026"/>
                    <a:pt x="1438" y="6556"/>
                    <a:pt x="3997" y="3997"/>
                  </a:cubicBezTo>
                  <a:cubicBezTo>
                    <a:pt x="6556" y="1438"/>
                    <a:pt x="10026" y="0"/>
                    <a:pt x="1364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110907"/>
              </a:solidFill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2521878" cy="5636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5010173" y="599074"/>
            <a:ext cx="8510618" cy="7262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92"/>
              </a:lnSpc>
            </a:pPr>
            <a:r>
              <a:rPr lang="en-US" sz="6300">
                <a:solidFill>
                  <a:srgbClr val="110907"/>
                </a:solidFill>
                <a:latin typeface="EFCO Brookshire"/>
                <a:ea typeface="EFCO Brookshire"/>
                <a:cs typeface="EFCO Brookshire"/>
                <a:sym typeface="EFCO Brookshire"/>
              </a:rPr>
              <a:t>testing table</a:t>
            </a:r>
          </a:p>
        </p:txBody>
      </p:sp>
    </p:spTree>
  </p:cSld>
  <p:clrMapOvr>
    <a:masterClrMapping/>
  </p:clrMapOvr>
</p:sld>
</file>

<file path=ppt/slides/slide4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AC0A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65482" y="1180311"/>
            <a:ext cx="16302115" cy="8187015"/>
            <a:chOff x="0" y="0"/>
            <a:chExt cx="4830665" cy="242598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30664" cy="2425987"/>
            </a:xfrm>
            <a:custGeom>
              <a:avLst/>
              <a:gdLst/>
              <a:ahLst/>
              <a:cxnLst/>
              <a:rect r="r" b="b" t="t" l="l"/>
              <a:pathLst>
                <a:path h="2425987" w="4830664">
                  <a:moveTo>
                    <a:pt x="7124" y="0"/>
                  </a:moveTo>
                  <a:lnTo>
                    <a:pt x="4823541" y="0"/>
                  </a:lnTo>
                  <a:cubicBezTo>
                    <a:pt x="4827475" y="0"/>
                    <a:pt x="4830664" y="3189"/>
                    <a:pt x="4830664" y="7124"/>
                  </a:cubicBezTo>
                  <a:lnTo>
                    <a:pt x="4830664" y="2418864"/>
                  </a:lnTo>
                  <a:cubicBezTo>
                    <a:pt x="4830664" y="2420753"/>
                    <a:pt x="4829914" y="2422565"/>
                    <a:pt x="4828578" y="2423901"/>
                  </a:cubicBezTo>
                  <a:cubicBezTo>
                    <a:pt x="4827242" y="2425237"/>
                    <a:pt x="4825430" y="2425987"/>
                    <a:pt x="4823541" y="2425987"/>
                  </a:cubicBezTo>
                  <a:lnTo>
                    <a:pt x="7124" y="2425987"/>
                  </a:lnTo>
                  <a:cubicBezTo>
                    <a:pt x="5234" y="2425987"/>
                    <a:pt x="3422" y="2425237"/>
                    <a:pt x="2086" y="2423901"/>
                  </a:cubicBezTo>
                  <a:cubicBezTo>
                    <a:pt x="751" y="2422565"/>
                    <a:pt x="0" y="2420753"/>
                    <a:pt x="0" y="2418864"/>
                  </a:cubicBezTo>
                  <a:lnTo>
                    <a:pt x="0" y="7124"/>
                  </a:lnTo>
                  <a:cubicBezTo>
                    <a:pt x="0" y="5234"/>
                    <a:pt x="751" y="3422"/>
                    <a:pt x="2086" y="2086"/>
                  </a:cubicBezTo>
                  <a:cubicBezTo>
                    <a:pt x="3422" y="751"/>
                    <a:pt x="5234" y="0"/>
                    <a:pt x="7124" y="0"/>
                  </a:cubicBezTo>
                  <a:close/>
                </a:path>
              </a:pathLst>
            </a:custGeom>
            <a:solidFill>
              <a:srgbClr val="11090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30665" cy="24640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8700" y="1028700"/>
            <a:ext cx="16302115" cy="8187015"/>
            <a:chOff x="0" y="0"/>
            <a:chExt cx="4830665" cy="242598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830664" cy="2425987"/>
            </a:xfrm>
            <a:custGeom>
              <a:avLst/>
              <a:gdLst/>
              <a:ahLst/>
              <a:cxnLst/>
              <a:rect r="r" b="b" t="t" l="l"/>
              <a:pathLst>
                <a:path h="2425987" w="4830664">
                  <a:moveTo>
                    <a:pt x="7124" y="0"/>
                  </a:moveTo>
                  <a:lnTo>
                    <a:pt x="4823541" y="0"/>
                  </a:lnTo>
                  <a:cubicBezTo>
                    <a:pt x="4827475" y="0"/>
                    <a:pt x="4830664" y="3189"/>
                    <a:pt x="4830664" y="7124"/>
                  </a:cubicBezTo>
                  <a:lnTo>
                    <a:pt x="4830664" y="2418864"/>
                  </a:lnTo>
                  <a:cubicBezTo>
                    <a:pt x="4830664" y="2420753"/>
                    <a:pt x="4829914" y="2422565"/>
                    <a:pt x="4828578" y="2423901"/>
                  </a:cubicBezTo>
                  <a:cubicBezTo>
                    <a:pt x="4827242" y="2425237"/>
                    <a:pt x="4825430" y="2425987"/>
                    <a:pt x="4823541" y="2425987"/>
                  </a:cubicBezTo>
                  <a:lnTo>
                    <a:pt x="7124" y="2425987"/>
                  </a:lnTo>
                  <a:cubicBezTo>
                    <a:pt x="5234" y="2425987"/>
                    <a:pt x="3422" y="2425237"/>
                    <a:pt x="2086" y="2423901"/>
                  </a:cubicBezTo>
                  <a:cubicBezTo>
                    <a:pt x="751" y="2422565"/>
                    <a:pt x="0" y="2420753"/>
                    <a:pt x="0" y="2418864"/>
                  </a:cubicBezTo>
                  <a:lnTo>
                    <a:pt x="0" y="7124"/>
                  </a:lnTo>
                  <a:cubicBezTo>
                    <a:pt x="0" y="5234"/>
                    <a:pt x="751" y="3422"/>
                    <a:pt x="2086" y="2086"/>
                  </a:cubicBezTo>
                  <a:cubicBezTo>
                    <a:pt x="3422" y="751"/>
                    <a:pt x="5234" y="0"/>
                    <a:pt x="7124" y="0"/>
                  </a:cubicBezTo>
                  <a:close/>
                </a:path>
              </a:pathLst>
            </a:custGeom>
            <a:solidFill>
              <a:srgbClr val="DBDBD5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830665" cy="24640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4888691" y="1301765"/>
            <a:ext cx="8510618" cy="1773555"/>
            <a:chOff x="0" y="0"/>
            <a:chExt cx="2521878" cy="52554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521878" cy="525542"/>
            </a:xfrm>
            <a:custGeom>
              <a:avLst/>
              <a:gdLst/>
              <a:ahLst/>
              <a:cxnLst/>
              <a:rect r="r" b="b" t="t" l="l"/>
              <a:pathLst>
                <a:path h="525542" w="2521878">
                  <a:moveTo>
                    <a:pt x="13645" y="0"/>
                  </a:moveTo>
                  <a:lnTo>
                    <a:pt x="2508233" y="0"/>
                  </a:lnTo>
                  <a:cubicBezTo>
                    <a:pt x="2511852" y="0"/>
                    <a:pt x="2515322" y="1438"/>
                    <a:pt x="2517881" y="3997"/>
                  </a:cubicBezTo>
                  <a:cubicBezTo>
                    <a:pt x="2520440" y="6556"/>
                    <a:pt x="2521878" y="10026"/>
                    <a:pt x="2521878" y="13645"/>
                  </a:cubicBezTo>
                  <a:lnTo>
                    <a:pt x="2521878" y="511897"/>
                  </a:lnTo>
                  <a:cubicBezTo>
                    <a:pt x="2521878" y="515516"/>
                    <a:pt x="2520440" y="518987"/>
                    <a:pt x="2517881" y="521546"/>
                  </a:cubicBezTo>
                  <a:cubicBezTo>
                    <a:pt x="2515322" y="524105"/>
                    <a:pt x="2511852" y="525542"/>
                    <a:pt x="2508233" y="525542"/>
                  </a:cubicBezTo>
                  <a:lnTo>
                    <a:pt x="13645" y="525542"/>
                  </a:lnTo>
                  <a:cubicBezTo>
                    <a:pt x="10026" y="525542"/>
                    <a:pt x="6556" y="524105"/>
                    <a:pt x="3997" y="521546"/>
                  </a:cubicBezTo>
                  <a:cubicBezTo>
                    <a:pt x="1438" y="518987"/>
                    <a:pt x="0" y="515516"/>
                    <a:pt x="0" y="511897"/>
                  </a:cubicBezTo>
                  <a:lnTo>
                    <a:pt x="0" y="13645"/>
                  </a:lnTo>
                  <a:cubicBezTo>
                    <a:pt x="0" y="10026"/>
                    <a:pt x="1438" y="6556"/>
                    <a:pt x="3997" y="3997"/>
                  </a:cubicBezTo>
                  <a:cubicBezTo>
                    <a:pt x="6556" y="1438"/>
                    <a:pt x="10026" y="0"/>
                    <a:pt x="1364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110907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2521878" cy="5636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5041091" y="1454165"/>
            <a:ext cx="8510618" cy="1773555"/>
            <a:chOff x="0" y="0"/>
            <a:chExt cx="2521878" cy="52554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521878" cy="525542"/>
            </a:xfrm>
            <a:custGeom>
              <a:avLst/>
              <a:gdLst/>
              <a:ahLst/>
              <a:cxnLst/>
              <a:rect r="r" b="b" t="t" l="l"/>
              <a:pathLst>
                <a:path h="525542" w="2521878">
                  <a:moveTo>
                    <a:pt x="13645" y="0"/>
                  </a:moveTo>
                  <a:lnTo>
                    <a:pt x="2508233" y="0"/>
                  </a:lnTo>
                  <a:cubicBezTo>
                    <a:pt x="2511852" y="0"/>
                    <a:pt x="2515322" y="1438"/>
                    <a:pt x="2517881" y="3997"/>
                  </a:cubicBezTo>
                  <a:cubicBezTo>
                    <a:pt x="2520440" y="6556"/>
                    <a:pt x="2521878" y="10026"/>
                    <a:pt x="2521878" y="13645"/>
                  </a:cubicBezTo>
                  <a:lnTo>
                    <a:pt x="2521878" y="511897"/>
                  </a:lnTo>
                  <a:cubicBezTo>
                    <a:pt x="2521878" y="515516"/>
                    <a:pt x="2520440" y="518987"/>
                    <a:pt x="2517881" y="521546"/>
                  </a:cubicBezTo>
                  <a:cubicBezTo>
                    <a:pt x="2515322" y="524105"/>
                    <a:pt x="2511852" y="525542"/>
                    <a:pt x="2508233" y="525542"/>
                  </a:cubicBezTo>
                  <a:lnTo>
                    <a:pt x="13645" y="525542"/>
                  </a:lnTo>
                  <a:cubicBezTo>
                    <a:pt x="10026" y="525542"/>
                    <a:pt x="6556" y="524105"/>
                    <a:pt x="3997" y="521546"/>
                  </a:cubicBezTo>
                  <a:cubicBezTo>
                    <a:pt x="1438" y="518987"/>
                    <a:pt x="0" y="515516"/>
                    <a:pt x="0" y="511897"/>
                  </a:cubicBezTo>
                  <a:lnTo>
                    <a:pt x="0" y="13645"/>
                  </a:lnTo>
                  <a:cubicBezTo>
                    <a:pt x="0" y="10026"/>
                    <a:pt x="1438" y="6556"/>
                    <a:pt x="3997" y="3997"/>
                  </a:cubicBezTo>
                  <a:cubicBezTo>
                    <a:pt x="6556" y="1438"/>
                    <a:pt x="10026" y="0"/>
                    <a:pt x="1364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110907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2521878" cy="5636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2074536" y="3419859"/>
            <a:ext cx="5394309" cy="5418069"/>
            <a:chOff x="0" y="0"/>
            <a:chExt cx="823130" cy="826755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23130" cy="826755"/>
            </a:xfrm>
            <a:custGeom>
              <a:avLst/>
              <a:gdLst/>
              <a:ahLst/>
              <a:cxnLst/>
              <a:rect r="r" b="b" t="t" l="l"/>
              <a:pathLst>
                <a:path h="826755" w="823130">
                  <a:moveTo>
                    <a:pt x="0" y="0"/>
                  </a:moveTo>
                  <a:lnTo>
                    <a:pt x="823130" y="0"/>
                  </a:lnTo>
                  <a:lnTo>
                    <a:pt x="823130" y="826755"/>
                  </a:lnTo>
                  <a:lnTo>
                    <a:pt x="0" y="826755"/>
                  </a:lnTo>
                  <a:close/>
                </a:path>
              </a:pathLst>
            </a:custGeom>
            <a:solidFill>
              <a:srgbClr val="5D4831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16" id="16"/>
          <p:cNvGrpSpPr/>
          <p:nvPr/>
        </p:nvGrpSpPr>
        <p:grpSpPr>
          <a:xfrm rot="0">
            <a:off x="2148506" y="3505709"/>
            <a:ext cx="5246370" cy="5246370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sp>
        <p:nvSpPr>
          <p:cNvPr name="TextBox 18" id="18"/>
          <p:cNvSpPr txBox="true"/>
          <p:nvPr/>
        </p:nvSpPr>
        <p:spPr>
          <a:xfrm rot="0">
            <a:off x="4888691" y="1820877"/>
            <a:ext cx="8510618" cy="1049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59"/>
              </a:lnSpc>
            </a:pPr>
            <a:r>
              <a:rPr lang="en-US" sz="9000">
                <a:solidFill>
                  <a:srgbClr val="110907"/>
                </a:solidFill>
                <a:latin typeface="EFCO Brookshire"/>
                <a:ea typeface="EFCO Brookshire"/>
                <a:cs typeface="EFCO Brookshire"/>
                <a:sym typeface="EFCO Brookshire"/>
              </a:rPr>
              <a:t>Conclusion</a:t>
            </a:r>
          </a:p>
        </p:txBody>
      </p:sp>
      <p:sp>
        <p:nvSpPr>
          <p:cNvPr name="Freeform 19" id="19"/>
          <p:cNvSpPr/>
          <p:nvPr/>
        </p:nvSpPr>
        <p:spPr>
          <a:xfrm flipH="false" flipV="false" rot="0">
            <a:off x="12542457" y="-136841"/>
            <a:ext cx="5745543" cy="1946114"/>
          </a:xfrm>
          <a:custGeom>
            <a:avLst/>
            <a:gdLst/>
            <a:ahLst/>
            <a:cxnLst/>
            <a:rect r="r" b="b" t="t" l="l"/>
            <a:pathLst>
              <a:path h="1946114" w="5745543">
                <a:moveTo>
                  <a:pt x="0" y="0"/>
                </a:moveTo>
                <a:lnTo>
                  <a:pt x="5745543" y="0"/>
                </a:lnTo>
                <a:lnTo>
                  <a:pt x="5745543" y="1946114"/>
                </a:lnTo>
                <a:lnTo>
                  <a:pt x="0" y="19461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8236490" y="3523422"/>
            <a:ext cx="7967443" cy="57486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60"/>
              </a:lnSpc>
            </a:pPr>
            <a:r>
              <a:rPr lang="en-US" sz="2400">
                <a:solidFill>
                  <a:srgbClr val="110907"/>
                </a:solidFill>
                <a:latin typeface="Roboto"/>
                <a:ea typeface="Roboto"/>
                <a:cs typeface="Roboto"/>
                <a:sym typeface="Roboto"/>
              </a:rPr>
              <a:t>SocialApp is the culmination of thoughtful design, robust engineering, and a user-first approach. Built on the MERN stack, it provides a powerful backend foundation and an engaging frontend experience. Every feature—from real-time chat and notifications to profile customization and content sharing—has been crafted to empower users and foster meaningful connections.</a:t>
            </a:r>
          </a:p>
          <a:p>
            <a:pPr algn="just">
              <a:lnSpc>
                <a:spcPts val="3360"/>
              </a:lnSpc>
            </a:pPr>
            <a:r>
              <a:rPr lang="en-US" sz="2400">
                <a:solidFill>
                  <a:srgbClr val="110907"/>
                </a:solidFill>
                <a:latin typeface="Roboto"/>
                <a:ea typeface="Roboto"/>
                <a:cs typeface="Roboto"/>
                <a:sym typeface="Roboto"/>
              </a:rPr>
              <a:t>Despite challenges in both frontend and backend development, the project demonstrates scalability, security, and modern design principles. SocialApp is not just a social media platform; it’s a digital space where people can truly engage, express, and grow—reliably and seamlessly.</a:t>
            </a:r>
          </a:p>
          <a:p>
            <a:pPr algn="just">
              <a:lnSpc>
                <a:spcPts val="2380"/>
              </a:lnSpc>
            </a:pPr>
          </a:p>
        </p:txBody>
      </p:sp>
    </p:spTree>
  </p:cSld>
  <p:clrMapOvr>
    <a:masterClrMapping/>
  </p:clrMapOvr>
</p:sld>
</file>

<file path=ppt/slides/slide4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BDBD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96132" y="1181100"/>
            <a:ext cx="10492532" cy="8229600"/>
            <a:chOff x="0" y="0"/>
            <a:chExt cx="2763465" cy="216746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763465" cy="2167467"/>
            </a:xfrm>
            <a:custGeom>
              <a:avLst/>
              <a:gdLst/>
              <a:ahLst/>
              <a:cxnLst/>
              <a:rect r="r" b="b" t="t" l="l"/>
              <a:pathLst>
                <a:path h="2167467" w="2763465">
                  <a:moveTo>
                    <a:pt x="11068" y="0"/>
                  </a:moveTo>
                  <a:lnTo>
                    <a:pt x="2752397" y="0"/>
                  </a:lnTo>
                  <a:cubicBezTo>
                    <a:pt x="2755333" y="0"/>
                    <a:pt x="2758148" y="1166"/>
                    <a:pt x="2760223" y="3242"/>
                  </a:cubicBezTo>
                  <a:cubicBezTo>
                    <a:pt x="2762299" y="5317"/>
                    <a:pt x="2763465" y="8132"/>
                    <a:pt x="2763465" y="11068"/>
                  </a:cubicBezTo>
                  <a:lnTo>
                    <a:pt x="2763465" y="2156399"/>
                  </a:lnTo>
                  <a:cubicBezTo>
                    <a:pt x="2763465" y="2162512"/>
                    <a:pt x="2758510" y="2167467"/>
                    <a:pt x="2752397" y="2167467"/>
                  </a:cubicBezTo>
                  <a:lnTo>
                    <a:pt x="11068" y="2167467"/>
                  </a:lnTo>
                  <a:cubicBezTo>
                    <a:pt x="8132" y="2167467"/>
                    <a:pt x="5317" y="2166301"/>
                    <a:pt x="3242" y="2164225"/>
                  </a:cubicBezTo>
                  <a:cubicBezTo>
                    <a:pt x="1166" y="2162149"/>
                    <a:pt x="0" y="2159334"/>
                    <a:pt x="0" y="2156399"/>
                  </a:cubicBezTo>
                  <a:lnTo>
                    <a:pt x="0" y="11068"/>
                  </a:lnTo>
                  <a:cubicBezTo>
                    <a:pt x="0" y="8132"/>
                    <a:pt x="1166" y="5317"/>
                    <a:pt x="3242" y="3242"/>
                  </a:cubicBezTo>
                  <a:cubicBezTo>
                    <a:pt x="5317" y="1166"/>
                    <a:pt x="8132" y="0"/>
                    <a:pt x="11068" y="0"/>
                  </a:cubicBezTo>
                  <a:close/>
                </a:path>
              </a:pathLst>
            </a:custGeom>
            <a:solidFill>
              <a:srgbClr val="11090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763465" cy="2205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1348532" y="1028700"/>
            <a:ext cx="10492532" cy="8229600"/>
            <a:chOff x="0" y="0"/>
            <a:chExt cx="2763465" cy="216746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763465" cy="2167467"/>
            </a:xfrm>
            <a:custGeom>
              <a:avLst/>
              <a:gdLst/>
              <a:ahLst/>
              <a:cxnLst/>
              <a:rect r="r" b="b" t="t" l="l"/>
              <a:pathLst>
                <a:path h="2167467" w="2763465">
                  <a:moveTo>
                    <a:pt x="11068" y="0"/>
                  </a:moveTo>
                  <a:lnTo>
                    <a:pt x="2752397" y="0"/>
                  </a:lnTo>
                  <a:cubicBezTo>
                    <a:pt x="2755333" y="0"/>
                    <a:pt x="2758148" y="1166"/>
                    <a:pt x="2760223" y="3242"/>
                  </a:cubicBezTo>
                  <a:cubicBezTo>
                    <a:pt x="2762299" y="5317"/>
                    <a:pt x="2763465" y="8132"/>
                    <a:pt x="2763465" y="11068"/>
                  </a:cubicBezTo>
                  <a:lnTo>
                    <a:pt x="2763465" y="2156399"/>
                  </a:lnTo>
                  <a:cubicBezTo>
                    <a:pt x="2763465" y="2162512"/>
                    <a:pt x="2758510" y="2167467"/>
                    <a:pt x="2752397" y="2167467"/>
                  </a:cubicBezTo>
                  <a:lnTo>
                    <a:pt x="11068" y="2167467"/>
                  </a:lnTo>
                  <a:cubicBezTo>
                    <a:pt x="8132" y="2167467"/>
                    <a:pt x="5317" y="2166301"/>
                    <a:pt x="3242" y="2164225"/>
                  </a:cubicBezTo>
                  <a:cubicBezTo>
                    <a:pt x="1166" y="2162149"/>
                    <a:pt x="0" y="2159334"/>
                    <a:pt x="0" y="2156399"/>
                  </a:cubicBezTo>
                  <a:lnTo>
                    <a:pt x="0" y="11068"/>
                  </a:lnTo>
                  <a:cubicBezTo>
                    <a:pt x="0" y="8132"/>
                    <a:pt x="1166" y="5317"/>
                    <a:pt x="3242" y="3242"/>
                  </a:cubicBezTo>
                  <a:cubicBezTo>
                    <a:pt x="5317" y="1166"/>
                    <a:pt x="8132" y="0"/>
                    <a:pt x="11068" y="0"/>
                  </a:cubicBezTo>
                  <a:close/>
                </a:path>
              </a:pathLst>
            </a:custGeom>
            <a:solidFill>
              <a:srgbClr val="CAC0AE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2763465" cy="2205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9629775" y="-1219294"/>
            <a:ext cx="9892879" cy="13030388"/>
            <a:chOff x="0" y="0"/>
            <a:chExt cx="3282950" cy="432413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282950" cy="4324131"/>
            </a:xfrm>
            <a:custGeom>
              <a:avLst/>
              <a:gdLst/>
              <a:ahLst/>
              <a:cxnLst/>
              <a:rect r="r" b="b" t="t" l="l"/>
              <a:pathLst>
                <a:path h="4324131" w="3282950">
                  <a:moveTo>
                    <a:pt x="0" y="0"/>
                  </a:moveTo>
                  <a:lnTo>
                    <a:pt x="2532380" y="0"/>
                  </a:lnTo>
                  <a:cubicBezTo>
                    <a:pt x="2946400" y="0"/>
                    <a:pt x="3282950" y="443286"/>
                    <a:pt x="3282950" y="988612"/>
                  </a:cubicBezTo>
                  <a:lnTo>
                    <a:pt x="3282950" y="4324131"/>
                  </a:lnTo>
                  <a:lnTo>
                    <a:pt x="0" y="43241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0907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10" id="10"/>
          <p:cNvGrpSpPr/>
          <p:nvPr/>
        </p:nvGrpSpPr>
        <p:grpSpPr>
          <a:xfrm rot="0">
            <a:off x="9794114" y="-1371694"/>
            <a:ext cx="9892879" cy="13030388"/>
            <a:chOff x="0" y="0"/>
            <a:chExt cx="3282950" cy="432413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3282950" cy="4324131"/>
            </a:xfrm>
            <a:custGeom>
              <a:avLst/>
              <a:gdLst/>
              <a:ahLst/>
              <a:cxnLst/>
              <a:rect r="r" b="b" t="t" l="l"/>
              <a:pathLst>
                <a:path h="4324131" w="3282950">
                  <a:moveTo>
                    <a:pt x="0" y="0"/>
                  </a:moveTo>
                  <a:lnTo>
                    <a:pt x="2532380" y="0"/>
                  </a:lnTo>
                  <a:cubicBezTo>
                    <a:pt x="2946400" y="0"/>
                    <a:pt x="3282950" y="443286"/>
                    <a:pt x="3282950" y="988612"/>
                  </a:cubicBezTo>
                  <a:lnTo>
                    <a:pt x="3282950" y="4324131"/>
                  </a:lnTo>
                  <a:lnTo>
                    <a:pt x="0" y="43241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48847" t="0" r="-48847" b="0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true" flipV="true" rot="0">
            <a:off x="-358688" y="6489894"/>
            <a:ext cx="2717626" cy="2673156"/>
          </a:xfrm>
          <a:custGeom>
            <a:avLst/>
            <a:gdLst/>
            <a:ahLst/>
            <a:cxnLst/>
            <a:rect r="r" b="b" t="t" l="l"/>
            <a:pathLst>
              <a:path h="2673156" w="2717626">
                <a:moveTo>
                  <a:pt x="2717626" y="2673156"/>
                </a:moveTo>
                <a:lnTo>
                  <a:pt x="0" y="2673156"/>
                </a:lnTo>
                <a:lnTo>
                  <a:pt x="0" y="0"/>
                </a:lnTo>
                <a:lnTo>
                  <a:pt x="2717626" y="0"/>
                </a:lnTo>
                <a:lnTo>
                  <a:pt x="2717626" y="2673156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1789683" y="-210192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4"/>
                </a:lnTo>
                <a:lnTo>
                  <a:pt x="0" y="247778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223577" y="1724025"/>
            <a:ext cx="8196582" cy="35753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364"/>
              </a:lnSpc>
            </a:pPr>
            <a:r>
              <a:rPr lang="en-US" sz="15910">
                <a:solidFill>
                  <a:srgbClr val="110907"/>
                </a:solidFill>
                <a:latin typeface="EFCO Brookshire"/>
                <a:ea typeface="EFCO Brookshire"/>
                <a:cs typeface="EFCO Brookshire"/>
                <a:sym typeface="EFCO Brookshire"/>
              </a:rPr>
              <a:t>Thank You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38524" y="5204157"/>
            <a:ext cx="6547040" cy="781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500" spc="225">
                <a:solidFill>
                  <a:srgbClr val="110907"/>
                </a:solidFill>
                <a:latin typeface="Roboto"/>
                <a:ea typeface="Roboto"/>
                <a:cs typeface="Roboto"/>
                <a:sym typeface="Roboto"/>
              </a:rPr>
              <a:t>Presented by: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58171" y="5870907"/>
            <a:ext cx="6547040" cy="913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20"/>
              </a:lnSpc>
            </a:pPr>
            <a:r>
              <a:rPr lang="en-US" b="true" sz="5300" spc="265">
                <a:solidFill>
                  <a:srgbClr val="110907"/>
                </a:solidFill>
                <a:latin typeface="Roboto Bold"/>
                <a:ea typeface="Roboto Bold"/>
                <a:cs typeface="Roboto Bold"/>
                <a:sym typeface="Roboto Bold"/>
              </a:rPr>
              <a:t>Kesavan 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28700" y="7929493"/>
            <a:ext cx="6882108" cy="5492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76"/>
              </a:lnSpc>
            </a:pPr>
            <a:r>
              <a:rPr lang="en-US" sz="3126">
                <a:solidFill>
                  <a:srgbClr val="110907"/>
                </a:solidFill>
                <a:latin typeface="Roboto"/>
                <a:ea typeface="Roboto"/>
                <a:cs typeface="Roboto"/>
                <a:sym typeface="Roboto"/>
              </a:rPr>
              <a:t>Spangles Infotech | 2025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AC0A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65482" y="1180311"/>
            <a:ext cx="16302115" cy="8187015"/>
            <a:chOff x="0" y="0"/>
            <a:chExt cx="4830665" cy="242598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30664" cy="2425987"/>
            </a:xfrm>
            <a:custGeom>
              <a:avLst/>
              <a:gdLst/>
              <a:ahLst/>
              <a:cxnLst/>
              <a:rect r="r" b="b" t="t" l="l"/>
              <a:pathLst>
                <a:path h="2425987" w="4830664">
                  <a:moveTo>
                    <a:pt x="7124" y="0"/>
                  </a:moveTo>
                  <a:lnTo>
                    <a:pt x="4823541" y="0"/>
                  </a:lnTo>
                  <a:cubicBezTo>
                    <a:pt x="4827475" y="0"/>
                    <a:pt x="4830664" y="3189"/>
                    <a:pt x="4830664" y="7124"/>
                  </a:cubicBezTo>
                  <a:lnTo>
                    <a:pt x="4830664" y="2418864"/>
                  </a:lnTo>
                  <a:cubicBezTo>
                    <a:pt x="4830664" y="2420753"/>
                    <a:pt x="4829914" y="2422565"/>
                    <a:pt x="4828578" y="2423901"/>
                  </a:cubicBezTo>
                  <a:cubicBezTo>
                    <a:pt x="4827242" y="2425237"/>
                    <a:pt x="4825430" y="2425987"/>
                    <a:pt x="4823541" y="2425987"/>
                  </a:cubicBezTo>
                  <a:lnTo>
                    <a:pt x="7124" y="2425987"/>
                  </a:lnTo>
                  <a:cubicBezTo>
                    <a:pt x="5234" y="2425987"/>
                    <a:pt x="3422" y="2425237"/>
                    <a:pt x="2086" y="2423901"/>
                  </a:cubicBezTo>
                  <a:cubicBezTo>
                    <a:pt x="751" y="2422565"/>
                    <a:pt x="0" y="2420753"/>
                    <a:pt x="0" y="2418864"/>
                  </a:cubicBezTo>
                  <a:lnTo>
                    <a:pt x="0" y="7124"/>
                  </a:lnTo>
                  <a:cubicBezTo>
                    <a:pt x="0" y="5234"/>
                    <a:pt x="751" y="3422"/>
                    <a:pt x="2086" y="2086"/>
                  </a:cubicBezTo>
                  <a:cubicBezTo>
                    <a:pt x="3422" y="751"/>
                    <a:pt x="5234" y="0"/>
                    <a:pt x="7124" y="0"/>
                  </a:cubicBezTo>
                  <a:close/>
                </a:path>
              </a:pathLst>
            </a:custGeom>
            <a:solidFill>
              <a:srgbClr val="11090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30665" cy="24640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8700" y="1028700"/>
            <a:ext cx="16302115" cy="8187015"/>
            <a:chOff x="0" y="0"/>
            <a:chExt cx="4830665" cy="242598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830664" cy="2425987"/>
            </a:xfrm>
            <a:custGeom>
              <a:avLst/>
              <a:gdLst/>
              <a:ahLst/>
              <a:cxnLst/>
              <a:rect r="r" b="b" t="t" l="l"/>
              <a:pathLst>
                <a:path h="2425987" w="4830664">
                  <a:moveTo>
                    <a:pt x="7124" y="0"/>
                  </a:moveTo>
                  <a:lnTo>
                    <a:pt x="4823541" y="0"/>
                  </a:lnTo>
                  <a:cubicBezTo>
                    <a:pt x="4827475" y="0"/>
                    <a:pt x="4830664" y="3189"/>
                    <a:pt x="4830664" y="7124"/>
                  </a:cubicBezTo>
                  <a:lnTo>
                    <a:pt x="4830664" y="2418864"/>
                  </a:lnTo>
                  <a:cubicBezTo>
                    <a:pt x="4830664" y="2420753"/>
                    <a:pt x="4829914" y="2422565"/>
                    <a:pt x="4828578" y="2423901"/>
                  </a:cubicBezTo>
                  <a:cubicBezTo>
                    <a:pt x="4827242" y="2425237"/>
                    <a:pt x="4825430" y="2425987"/>
                    <a:pt x="4823541" y="2425987"/>
                  </a:cubicBezTo>
                  <a:lnTo>
                    <a:pt x="7124" y="2425987"/>
                  </a:lnTo>
                  <a:cubicBezTo>
                    <a:pt x="5234" y="2425987"/>
                    <a:pt x="3422" y="2425237"/>
                    <a:pt x="2086" y="2423901"/>
                  </a:cubicBezTo>
                  <a:cubicBezTo>
                    <a:pt x="751" y="2422565"/>
                    <a:pt x="0" y="2420753"/>
                    <a:pt x="0" y="2418864"/>
                  </a:cubicBezTo>
                  <a:lnTo>
                    <a:pt x="0" y="7124"/>
                  </a:lnTo>
                  <a:cubicBezTo>
                    <a:pt x="0" y="5234"/>
                    <a:pt x="751" y="3422"/>
                    <a:pt x="2086" y="2086"/>
                  </a:cubicBezTo>
                  <a:cubicBezTo>
                    <a:pt x="3422" y="751"/>
                    <a:pt x="5234" y="0"/>
                    <a:pt x="7124" y="0"/>
                  </a:cubicBezTo>
                  <a:close/>
                </a:path>
              </a:pathLst>
            </a:custGeom>
            <a:solidFill>
              <a:srgbClr val="DBDBD5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830665" cy="24640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4888691" y="1301765"/>
            <a:ext cx="8510618" cy="1773555"/>
            <a:chOff x="0" y="0"/>
            <a:chExt cx="2521878" cy="52554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521878" cy="525542"/>
            </a:xfrm>
            <a:custGeom>
              <a:avLst/>
              <a:gdLst/>
              <a:ahLst/>
              <a:cxnLst/>
              <a:rect r="r" b="b" t="t" l="l"/>
              <a:pathLst>
                <a:path h="525542" w="2521878">
                  <a:moveTo>
                    <a:pt x="13645" y="0"/>
                  </a:moveTo>
                  <a:lnTo>
                    <a:pt x="2508233" y="0"/>
                  </a:lnTo>
                  <a:cubicBezTo>
                    <a:pt x="2511852" y="0"/>
                    <a:pt x="2515322" y="1438"/>
                    <a:pt x="2517881" y="3997"/>
                  </a:cubicBezTo>
                  <a:cubicBezTo>
                    <a:pt x="2520440" y="6556"/>
                    <a:pt x="2521878" y="10026"/>
                    <a:pt x="2521878" y="13645"/>
                  </a:cubicBezTo>
                  <a:lnTo>
                    <a:pt x="2521878" y="511897"/>
                  </a:lnTo>
                  <a:cubicBezTo>
                    <a:pt x="2521878" y="515516"/>
                    <a:pt x="2520440" y="518987"/>
                    <a:pt x="2517881" y="521546"/>
                  </a:cubicBezTo>
                  <a:cubicBezTo>
                    <a:pt x="2515322" y="524105"/>
                    <a:pt x="2511852" y="525542"/>
                    <a:pt x="2508233" y="525542"/>
                  </a:cubicBezTo>
                  <a:lnTo>
                    <a:pt x="13645" y="525542"/>
                  </a:lnTo>
                  <a:cubicBezTo>
                    <a:pt x="10026" y="525542"/>
                    <a:pt x="6556" y="524105"/>
                    <a:pt x="3997" y="521546"/>
                  </a:cubicBezTo>
                  <a:cubicBezTo>
                    <a:pt x="1438" y="518987"/>
                    <a:pt x="0" y="515516"/>
                    <a:pt x="0" y="511897"/>
                  </a:cubicBezTo>
                  <a:lnTo>
                    <a:pt x="0" y="13645"/>
                  </a:lnTo>
                  <a:cubicBezTo>
                    <a:pt x="0" y="10026"/>
                    <a:pt x="1438" y="6556"/>
                    <a:pt x="3997" y="3997"/>
                  </a:cubicBezTo>
                  <a:cubicBezTo>
                    <a:pt x="6556" y="1438"/>
                    <a:pt x="10026" y="0"/>
                    <a:pt x="1364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110907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2521878" cy="5636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5041091" y="1454165"/>
            <a:ext cx="8510618" cy="1773555"/>
            <a:chOff x="0" y="0"/>
            <a:chExt cx="2521878" cy="52554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521878" cy="525542"/>
            </a:xfrm>
            <a:custGeom>
              <a:avLst/>
              <a:gdLst/>
              <a:ahLst/>
              <a:cxnLst/>
              <a:rect r="r" b="b" t="t" l="l"/>
              <a:pathLst>
                <a:path h="525542" w="2521878">
                  <a:moveTo>
                    <a:pt x="13645" y="0"/>
                  </a:moveTo>
                  <a:lnTo>
                    <a:pt x="2508233" y="0"/>
                  </a:lnTo>
                  <a:cubicBezTo>
                    <a:pt x="2511852" y="0"/>
                    <a:pt x="2515322" y="1438"/>
                    <a:pt x="2517881" y="3997"/>
                  </a:cubicBezTo>
                  <a:cubicBezTo>
                    <a:pt x="2520440" y="6556"/>
                    <a:pt x="2521878" y="10026"/>
                    <a:pt x="2521878" y="13645"/>
                  </a:cubicBezTo>
                  <a:lnTo>
                    <a:pt x="2521878" y="511897"/>
                  </a:lnTo>
                  <a:cubicBezTo>
                    <a:pt x="2521878" y="515516"/>
                    <a:pt x="2520440" y="518987"/>
                    <a:pt x="2517881" y="521546"/>
                  </a:cubicBezTo>
                  <a:cubicBezTo>
                    <a:pt x="2515322" y="524105"/>
                    <a:pt x="2511852" y="525542"/>
                    <a:pt x="2508233" y="525542"/>
                  </a:cubicBezTo>
                  <a:lnTo>
                    <a:pt x="13645" y="525542"/>
                  </a:lnTo>
                  <a:cubicBezTo>
                    <a:pt x="10026" y="525542"/>
                    <a:pt x="6556" y="524105"/>
                    <a:pt x="3997" y="521546"/>
                  </a:cubicBezTo>
                  <a:cubicBezTo>
                    <a:pt x="1438" y="518987"/>
                    <a:pt x="0" y="515516"/>
                    <a:pt x="0" y="511897"/>
                  </a:cubicBezTo>
                  <a:lnTo>
                    <a:pt x="0" y="13645"/>
                  </a:lnTo>
                  <a:cubicBezTo>
                    <a:pt x="0" y="10026"/>
                    <a:pt x="1438" y="6556"/>
                    <a:pt x="3997" y="3997"/>
                  </a:cubicBezTo>
                  <a:cubicBezTo>
                    <a:pt x="6556" y="1438"/>
                    <a:pt x="10026" y="0"/>
                    <a:pt x="1364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110907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2521878" cy="5636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4888691" y="1706577"/>
            <a:ext cx="8510618" cy="13929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92"/>
              </a:lnSpc>
            </a:pPr>
            <a:r>
              <a:rPr lang="en-US" sz="6300">
                <a:solidFill>
                  <a:srgbClr val="110907"/>
                </a:solidFill>
                <a:latin typeface="EFCO Brookshire"/>
                <a:ea typeface="EFCO Brookshire"/>
                <a:cs typeface="EFCO Brookshire"/>
                <a:sym typeface="EFCO Brookshire"/>
              </a:rPr>
              <a:t>User Authentication &amp; Profiles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2999040" y="3409550"/>
            <a:ext cx="13559654" cy="1647602"/>
            <a:chOff x="0" y="0"/>
            <a:chExt cx="4591435" cy="557894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4591436" cy="557894"/>
            </a:xfrm>
            <a:custGeom>
              <a:avLst/>
              <a:gdLst/>
              <a:ahLst/>
              <a:cxnLst/>
              <a:rect r="r" b="b" t="t" l="l"/>
              <a:pathLst>
                <a:path h="557894" w="4591436">
                  <a:moveTo>
                    <a:pt x="8564" y="0"/>
                  </a:moveTo>
                  <a:lnTo>
                    <a:pt x="4582871" y="0"/>
                  </a:lnTo>
                  <a:cubicBezTo>
                    <a:pt x="4585143" y="0"/>
                    <a:pt x="4587321" y="902"/>
                    <a:pt x="4588927" y="2508"/>
                  </a:cubicBezTo>
                  <a:cubicBezTo>
                    <a:pt x="4590533" y="4115"/>
                    <a:pt x="4591436" y="6293"/>
                    <a:pt x="4591436" y="8564"/>
                  </a:cubicBezTo>
                  <a:lnTo>
                    <a:pt x="4591436" y="549330"/>
                  </a:lnTo>
                  <a:cubicBezTo>
                    <a:pt x="4591436" y="554060"/>
                    <a:pt x="4587601" y="557894"/>
                    <a:pt x="4582871" y="557894"/>
                  </a:cubicBezTo>
                  <a:lnTo>
                    <a:pt x="8564" y="557894"/>
                  </a:lnTo>
                  <a:cubicBezTo>
                    <a:pt x="6293" y="557894"/>
                    <a:pt x="4115" y="556992"/>
                    <a:pt x="2508" y="555386"/>
                  </a:cubicBezTo>
                  <a:cubicBezTo>
                    <a:pt x="902" y="553780"/>
                    <a:pt x="0" y="551602"/>
                    <a:pt x="0" y="549330"/>
                  </a:cubicBezTo>
                  <a:lnTo>
                    <a:pt x="0" y="8564"/>
                  </a:lnTo>
                  <a:cubicBezTo>
                    <a:pt x="0" y="6293"/>
                    <a:pt x="902" y="4115"/>
                    <a:pt x="2508" y="2508"/>
                  </a:cubicBezTo>
                  <a:cubicBezTo>
                    <a:pt x="4115" y="902"/>
                    <a:pt x="6293" y="0"/>
                    <a:pt x="856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110907"/>
              </a:soli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4591435" cy="5959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4066856" y="3757105"/>
            <a:ext cx="12501364" cy="1749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000"/>
              </a:lnSpc>
            </a:pPr>
            <a:r>
              <a:rPr lang="en-US" sz="5000">
                <a:solidFill>
                  <a:srgbClr val="110907"/>
                </a:solidFill>
                <a:latin typeface="Roboto"/>
                <a:ea typeface="Roboto"/>
                <a:cs typeface="Roboto"/>
                <a:sym typeface="Roboto"/>
              </a:rPr>
              <a:t>Secure Registration and Login with JWT</a:t>
            </a:r>
          </a:p>
          <a:p>
            <a:pPr algn="l">
              <a:lnSpc>
                <a:spcPts val="7000"/>
              </a:lnSpc>
            </a:pPr>
          </a:p>
        </p:txBody>
      </p:sp>
      <p:grpSp>
        <p:nvGrpSpPr>
          <p:cNvPr name="Group 19" id="19"/>
          <p:cNvGrpSpPr/>
          <p:nvPr/>
        </p:nvGrpSpPr>
        <p:grpSpPr>
          <a:xfrm rot="0">
            <a:off x="2999040" y="5298879"/>
            <a:ext cx="13559654" cy="1647602"/>
            <a:chOff x="0" y="0"/>
            <a:chExt cx="4591435" cy="557894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4591436" cy="557894"/>
            </a:xfrm>
            <a:custGeom>
              <a:avLst/>
              <a:gdLst/>
              <a:ahLst/>
              <a:cxnLst/>
              <a:rect r="r" b="b" t="t" l="l"/>
              <a:pathLst>
                <a:path h="557894" w="4591436">
                  <a:moveTo>
                    <a:pt x="8564" y="0"/>
                  </a:moveTo>
                  <a:lnTo>
                    <a:pt x="4582871" y="0"/>
                  </a:lnTo>
                  <a:cubicBezTo>
                    <a:pt x="4585143" y="0"/>
                    <a:pt x="4587321" y="902"/>
                    <a:pt x="4588927" y="2508"/>
                  </a:cubicBezTo>
                  <a:cubicBezTo>
                    <a:pt x="4590533" y="4115"/>
                    <a:pt x="4591436" y="6293"/>
                    <a:pt x="4591436" y="8564"/>
                  </a:cubicBezTo>
                  <a:lnTo>
                    <a:pt x="4591436" y="549330"/>
                  </a:lnTo>
                  <a:cubicBezTo>
                    <a:pt x="4591436" y="554060"/>
                    <a:pt x="4587601" y="557894"/>
                    <a:pt x="4582871" y="557894"/>
                  </a:cubicBezTo>
                  <a:lnTo>
                    <a:pt x="8564" y="557894"/>
                  </a:lnTo>
                  <a:cubicBezTo>
                    <a:pt x="6293" y="557894"/>
                    <a:pt x="4115" y="556992"/>
                    <a:pt x="2508" y="555386"/>
                  </a:cubicBezTo>
                  <a:cubicBezTo>
                    <a:pt x="902" y="553780"/>
                    <a:pt x="0" y="551602"/>
                    <a:pt x="0" y="549330"/>
                  </a:cubicBezTo>
                  <a:lnTo>
                    <a:pt x="0" y="8564"/>
                  </a:lnTo>
                  <a:cubicBezTo>
                    <a:pt x="0" y="6293"/>
                    <a:pt x="902" y="4115"/>
                    <a:pt x="2508" y="2508"/>
                  </a:cubicBezTo>
                  <a:cubicBezTo>
                    <a:pt x="4115" y="902"/>
                    <a:pt x="6293" y="0"/>
                    <a:pt x="856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110907"/>
              </a:solidFill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0" y="-38100"/>
              <a:ext cx="4591435" cy="5959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4171631" y="5398860"/>
            <a:ext cx="12501364" cy="13246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000"/>
              </a:lnSpc>
            </a:pPr>
            <a:r>
              <a:rPr lang="en-US" sz="5000">
                <a:solidFill>
                  <a:srgbClr val="110907"/>
                </a:solidFill>
                <a:latin typeface="Roboto"/>
                <a:ea typeface="Roboto"/>
                <a:cs typeface="Roboto"/>
                <a:sym typeface="Roboto"/>
              </a:rPr>
              <a:t>Editable user profiles: bio, avatar, name</a:t>
            </a:r>
          </a:p>
          <a:p>
            <a:pPr algn="just">
              <a:lnSpc>
                <a:spcPts val="3430"/>
              </a:lnSpc>
            </a:pPr>
          </a:p>
        </p:txBody>
      </p:sp>
      <p:grpSp>
        <p:nvGrpSpPr>
          <p:cNvPr name="Group 23" id="23"/>
          <p:cNvGrpSpPr/>
          <p:nvPr/>
        </p:nvGrpSpPr>
        <p:grpSpPr>
          <a:xfrm rot="0">
            <a:off x="2999040" y="7188208"/>
            <a:ext cx="13559654" cy="1647602"/>
            <a:chOff x="0" y="0"/>
            <a:chExt cx="4591435" cy="557894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4591436" cy="557894"/>
            </a:xfrm>
            <a:custGeom>
              <a:avLst/>
              <a:gdLst/>
              <a:ahLst/>
              <a:cxnLst/>
              <a:rect r="r" b="b" t="t" l="l"/>
              <a:pathLst>
                <a:path h="557894" w="4591436">
                  <a:moveTo>
                    <a:pt x="8564" y="0"/>
                  </a:moveTo>
                  <a:lnTo>
                    <a:pt x="4582871" y="0"/>
                  </a:lnTo>
                  <a:cubicBezTo>
                    <a:pt x="4585143" y="0"/>
                    <a:pt x="4587321" y="902"/>
                    <a:pt x="4588927" y="2508"/>
                  </a:cubicBezTo>
                  <a:cubicBezTo>
                    <a:pt x="4590533" y="4115"/>
                    <a:pt x="4591436" y="6293"/>
                    <a:pt x="4591436" y="8564"/>
                  </a:cubicBezTo>
                  <a:lnTo>
                    <a:pt x="4591436" y="549330"/>
                  </a:lnTo>
                  <a:cubicBezTo>
                    <a:pt x="4591436" y="554060"/>
                    <a:pt x="4587601" y="557894"/>
                    <a:pt x="4582871" y="557894"/>
                  </a:cubicBezTo>
                  <a:lnTo>
                    <a:pt x="8564" y="557894"/>
                  </a:lnTo>
                  <a:cubicBezTo>
                    <a:pt x="6293" y="557894"/>
                    <a:pt x="4115" y="556992"/>
                    <a:pt x="2508" y="555386"/>
                  </a:cubicBezTo>
                  <a:cubicBezTo>
                    <a:pt x="902" y="553780"/>
                    <a:pt x="0" y="551602"/>
                    <a:pt x="0" y="549330"/>
                  </a:cubicBezTo>
                  <a:lnTo>
                    <a:pt x="0" y="8564"/>
                  </a:lnTo>
                  <a:cubicBezTo>
                    <a:pt x="0" y="6293"/>
                    <a:pt x="902" y="4115"/>
                    <a:pt x="2508" y="2508"/>
                  </a:cubicBezTo>
                  <a:cubicBezTo>
                    <a:pt x="4115" y="902"/>
                    <a:pt x="6293" y="0"/>
                    <a:pt x="856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110907"/>
              </a:solidFill>
              <a:prstDash val="solid"/>
              <a:miter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0" y="-38100"/>
              <a:ext cx="4591435" cy="5959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6" id="26"/>
          <p:cNvSpPr txBox="true"/>
          <p:nvPr/>
        </p:nvSpPr>
        <p:spPr>
          <a:xfrm rot="0">
            <a:off x="4772301" y="7288189"/>
            <a:ext cx="12501364" cy="1749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000"/>
              </a:lnSpc>
            </a:pPr>
            <a:r>
              <a:rPr lang="en-US" sz="5000">
                <a:solidFill>
                  <a:srgbClr val="110907"/>
                </a:solidFill>
                <a:latin typeface="Roboto"/>
                <a:ea typeface="Roboto"/>
                <a:cs typeface="Roboto"/>
                <a:sym typeface="Roboto"/>
              </a:rPr>
              <a:t>Passwords encrypted with bcrypt</a:t>
            </a:r>
          </a:p>
          <a:p>
            <a:pPr algn="l">
              <a:lnSpc>
                <a:spcPts val="7000"/>
              </a:lnSpc>
            </a:pPr>
          </a:p>
        </p:txBody>
      </p:sp>
      <p:grpSp>
        <p:nvGrpSpPr>
          <p:cNvPr name="Group 27" id="27"/>
          <p:cNvGrpSpPr/>
          <p:nvPr/>
        </p:nvGrpSpPr>
        <p:grpSpPr>
          <a:xfrm rot="0">
            <a:off x="1009650" y="3486315"/>
            <a:ext cx="1665540" cy="1366080"/>
            <a:chOff x="0" y="0"/>
            <a:chExt cx="2220720" cy="1821440"/>
          </a:xfrm>
        </p:grpSpPr>
        <p:grpSp>
          <p:nvGrpSpPr>
            <p:cNvPr name="Group 28" id="28"/>
            <p:cNvGrpSpPr/>
            <p:nvPr/>
          </p:nvGrpSpPr>
          <p:grpSpPr>
            <a:xfrm rot="-5400000">
              <a:off x="353451" y="-45829"/>
              <a:ext cx="1674103" cy="2060434"/>
              <a:chOff x="0" y="0"/>
              <a:chExt cx="660400" cy="812800"/>
            </a:xfrm>
          </p:grpSpPr>
          <p:sp>
            <p:nvSpPr>
              <p:cNvPr name="Freeform 29" id="29"/>
              <p:cNvSpPr/>
              <p:nvPr/>
            </p:nvSpPr>
            <p:spPr>
              <a:xfrm flipH="false" flipV="false" rot="0">
                <a:off x="0" y="0"/>
                <a:ext cx="6604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660400">
                    <a:moveTo>
                      <a:pt x="220252" y="793731"/>
                    </a:moveTo>
                    <a:cubicBezTo>
                      <a:pt x="254109" y="805245"/>
                      <a:pt x="292600" y="812800"/>
                      <a:pt x="330378" y="812800"/>
                    </a:cubicBezTo>
                    <a:cubicBezTo>
                      <a:pt x="368157" y="812800"/>
                      <a:pt x="404509" y="806323"/>
                      <a:pt x="438009" y="794809"/>
                    </a:cubicBezTo>
                    <a:cubicBezTo>
                      <a:pt x="438723" y="794450"/>
                      <a:pt x="439435" y="794450"/>
                      <a:pt x="440148" y="794090"/>
                    </a:cubicBezTo>
                    <a:cubicBezTo>
                      <a:pt x="565955" y="748035"/>
                      <a:pt x="658618" y="626421"/>
                      <a:pt x="660400" y="484298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483939"/>
                    </a:lnTo>
                    <a:cubicBezTo>
                      <a:pt x="1782" y="627140"/>
                      <a:pt x="93019" y="748755"/>
                      <a:pt x="220252" y="793731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30" id="30"/>
              <p:cNvSpPr txBox="true"/>
              <p:nvPr/>
            </p:nvSpPr>
            <p:spPr>
              <a:xfrm>
                <a:off x="0" y="-38100"/>
                <a:ext cx="660400" cy="7239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31" id="31"/>
            <p:cNvSpPr txBox="true"/>
            <p:nvPr/>
          </p:nvSpPr>
          <p:spPr>
            <a:xfrm rot="0">
              <a:off x="0" y="314325"/>
              <a:ext cx="2220720" cy="15043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559"/>
                </a:lnSpc>
              </a:pPr>
              <a:r>
                <a:rPr lang="en-US" sz="9000">
                  <a:solidFill>
                    <a:srgbClr val="DBDBD5"/>
                  </a:solidFill>
                  <a:latin typeface="EFCO Brookshire"/>
                  <a:ea typeface="EFCO Brookshire"/>
                  <a:cs typeface="EFCO Brookshire"/>
                  <a:sym typeface="EFCO Brookshire"/>
                </a:rPr>
                <a:t>1</a:t>
              </a: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1009650" y="5368342"/>
            <a:ext cx="1665540" cy="1363980"/>
            <a:chOff x="0" y="0"/>
            <a:chExt cx="2220720" cy="1818640"/>
          </a:xfrm>
        </p:grpSpPr>
        <p:grpSp>
          <p:nvGrpSpPr>
            <p:cNvPr name="Group 33" id="33"/>
            <p:cNvGrpSpPr/>
            <p:nvPr/>
          </p:nvGrpSpPr>
          <p:grpSpPr>
            <a:xfrm rot="-5400000">
              <a:off x="353451" y="-48629"/>
              <a:ext cx="1674103" cy="2060434"/>
              <a:chOff x="0" y="0"/>
              <a:chExt cx="660400" cy="812800"/>
            </a:xfrm>
          </p:grpSpPr>
          <p:sp>
            <p:nvSpPr>
              <p:cNvPr name="Freeform 34" id="34"/>
              <p:cNvSpPr/>
              <p:nvPr/>
            </p:nvSpPr>
            <p:spPr>
              <a:xfrm flipH="false" flipV="false" rot="0">
                <a:off x="0" y="0"/>
                <a:ext cx="6604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660400">
                    <a:moveTo>
                      <a:pt x="220252" y="793731"/>
                    </a:moveTo>
                    <a:cubicBezTo>
                      <a:pt x="254109" y="805245"/>
                      <a:pt x="292600" y="812800"/>
                      <a:pt x="330378" y="812800"/>
                    </a:cubicBezTo>
                    <a:cubicBezTo>
                      <a:pt x="368157" y="812800"/>
                      <a:pt x="404509" y="806323"/>
                      <a:pt x="438009" y="794809"/>
                    </a:cubicBezTo>
                    <a:cubicBezTo>
                      <a:pt x="438723" y="794450"/>
                      <a:pt x="439435" y="794450"/>
                      <a:pt x="440148" y="794090"/>
                    </a:cubicBezTo>
                    <a:cubicBezTo>
                      <a:pt x="565955" y="748035"/>
                      <a:pt x="658618" y="626421"/>
                      <a:pt x="660400" y="484298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483939"/>
                    </a:lnTo>
                    <a:cubicBezTo>
                      <a:pt x="1782" y="627140"/>
                      <a:pt x="93019" y="748755"/>
                      <a:pt x="220252" y="793731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35" id="35"/>
              <p:cNvSpPr txBox="true"/>
              <p:nvPr/>
            </p:nvSpPr>
            <p:spPr>
              <a:xfrm>
                <a:off x="0" y="-38100"/>
                <a:ext cx="660400" cy="7239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36" id="36"/>
            <p:cNvSpPr txBox="true"/>
            <p:nvPr/>
          </p:nvSpPr>
          <p:spPr>
            <a:xfrm rot="0">
              <a:off x="0" y="314325"/>
              <a:ext cx="2220720" cy="15043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559"/>
                </a:lnSpc>
              </a:pPr>
              <a:r>
                <a:rPr lang="en-US" sz="9000">
                  <a:solidFill>
                    <a:srgbClr val="DBDBD5"/>
                  </a:solidFill>
                  <a:latin typeface="EFCO Brookshire"/>
                  <a:ea typeface="EFCO Brookshire"/>
                  <a:cs typeface="EFCO Brookshire"/>
                  <a:sym typeface="EFCO Brookshire"/>
                </a:rPr>
                <a:t>2</a:t>
              </a:r>
            </a:p>
          </p:txBody>
        </p:sp>
      </p:grpSp>
      <p:grpSp>
        <p:nvGrpSpPr>
          <p:cNvPr name="Group 37" id="37"/>
          <p:cNvGrpSpPr/>
          <p:nvPr/>
        </p:nvGrpSpPr>
        <p:grpSpPr>
          <a:xfrm rot="0">
            <a:off x="1009650" y="7330019"/>
            <a:ext cx="1665540" cy="1363980"/>
            <a:chOff x="0" y="0"/>
            <a:chExt cx="2220720" cy="1818640"/>
          </a:xfrm>
        </p:grpSpPr>
        <p:grpSp>
          <p:nvGrpSpPr>
            <p:cNvPr name="Group 38" id="38"/>
            <p:cNvGrpSpPr/>
            <p:nvPr/>
          </p:nvGrpSpPr>
          <p:grpSpPr>
            <a:xfrm rot="-5400000">
              <a:off x="353451" y="-120897"/>
              <a:ext cx="1674103" cy="2060434"/>
              <a:chOff x="0" y="0"/>
              <a:chExt cx="660400" cy="812800"/>
            </a:xfrm>
          </p:grpSpPr>
          <p:sp>
            <p:nvSpPr>
              <p:cNvPr name="Freeform 39" id="39"/>
              <p:cNvSpPr/>
              <p:nvPr/>
            </p:nvSpPr>
            <p:spPr>
              <a:xfrm flipH="false" flipV="false" rot="0">
                <a:off x="0" y="0"/>
                <a:ext cx="6604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660400">
                    <a:moveTo>
                      <a:pt x="220252" y="793731"/>
                    </a:moveTo>
                    <a:cubicBezTo>
                      <a:pt x="254109" y="805245"/>
                      <a:pt x="292600" y="812800"/>
                      <a:pt x="330378" y="812800"/>
                    </a:cubicBezTo>
                    <a:cubicBezTo>
                      <a:pt x="368157" y="812800"/>
                      <a:pt x="404509" y="806323"/>
                      <a:pt x="438009" y="794809"/>
                    </a:cubicBezTo>
                    <a:cubicBezTo>
                      <a:pt x="438723" y="794450"/>
                      <a:pt x="439435" y="794450"/>
                      <a:pt x="440148" y="794090"/>
                    </a:cubicBezTo>
                    <a:cubicBezTo>
                      <a:pt x="565955" y="748035"/>
                      <a:pt x="658618" y="626421"/>
                      <a:pt x="660400" y="484298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483939"/>
                    </a:lnTo>
                    <a:cubicBezTo>
                      <a:pt x="1782" y="627140"/>
                      <a:pt x="93019" y="748755"/>
                      <a:pt x="220252" y="793731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40" id="40"/>
              <p:cNvSpPr txBox="true"/>
              <p:nvPr/>
            </p:nvSpPr>
            <p:spPr>
              <a:xfrm>
                <a:off x="0" y="-38100"/>
                <a:ext cx="660400" cy="7239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41" id="41"/>
            <p:cNvSpPr txBox="true"/>
            <p:nvPr/>
          </p:nvSpPr>
          <p:spPr>
            <a:xfrm rot="0">
              <a:off x="0" y="314325"/>
              <a:ext cx="2220720" cy="15043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559"/>
                </a:lnSpc>
              </a:pPr>
              <a:r>
                <a:rPr lang="en-US" sz="9000">
                  <a:solidFill>
                    <a:srgbClr val="DBDBD5"/>
                  </a:solidFill>
                  <a:latin typeface="EFCO Brookshire"/>
                  <a:ea typeface="EFCO Brookshire"/>
                  <a:cs typeface="EFCO Brookshire"/>
                  <a:sym typeface="EFCO Brookshire"/>
                </a:rPr>
                <a:t>3</a:t>
              </a:r>
            </a:p>
          </p:txBody>
        </p:sp>
      </p:grpSp>
      <p:sp>
        <p:nvSpPr>
          <p:cNvPr name="Freeform 42" id="42"/>
          <p:cNvSpPr/>
          <p:nvPr/>
        </p:nvSpPr>
        <p:spPr>
          <a:xfrm flipH="true" flipV="false" rot="0">
            <a:off x="126269" y="242429"/>
            <a:ext cx="5745543" cy="1946114"/>
          </a:xfrm>
          <a:custGeom>
            <a:avLst/>
            <a:gdLst/>
            <a:ahLst/>
            <a:cxnLst/>
            <a:rect r="r" b="b" t="t" l="l"/>
            <a:pathLst>
              <a:path h="1946114" w="5745543">
                <a:moveTo>
                  <a:pt x="5745542" y="0"/>
                </a:moveTo>
                <a:lnTo>
                  <a:pt x="0" y="0"/>
                </a:lnTo>
                <a:lnTo>
                  <a:pt x="0" y="1946113"/>
                </a:lnTo>
                <a:lnTo>
                  <a:pt x="5745542" y="1946113"/>
                </a:lnTo>
                <a:lnTo>
                  <a:pt x="574554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AC0A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02437" y="1355410"/>
            <a:ext cx="16302115" cy="8187015"/>
            <a:chOff x="0" y="0"/>
            <a:chExt cx="4830665" cy="242598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30664" cy="2425987"/>
            </a:xfrm>
            <a:custGeom>
              <a:avLst/>
              <a:gdLst/>
              <a:ahLst/>
              <a:cxnLst/>
              <a:rect r="r" b="b" t="t" l="l"/>
              <a:pathLst>
                <a:path h="2425987" w="4830664">
                  <a:moveTo>
                    <a:pt x="7124" y="0"/>
                  </a:moveTo>
                  <a:lnTo>
                    <a:pt x="4823541" y="0"/>
                  </a:lnTo>
                  <a:cubicBezTo>
                    <a:pt x="4827475" y="0"/>
                    <a:pt x="4830664" y="3189"/>
                    <a:pt x="4830664" y="7124"/>
                  </a:cubicBezTo>
                  <a:lnTo>
                    <a:pt x="4830664" y="2418864"/>
                  </a:lnTo>
                  <a:cubicBezTo>
                    <a:pt x="4830664" y="2420753"/>
                    <a:pt x="4829914" y="2422565"/>
                    <a:pt x="4828578" y="2423901"/>
                  </a:cubicBezTo>
                  <a:cubicBezTo>
                    <a:pt x="4827242" y="2425237"/>
                    <a:pt x="4825430" y="2425987"/>
                    <a:pt x="4823541" y="2425987"/>
                  </a:cubicBezTo>
                  <a:lnTo>
                    <a:pt x="7124" y="2425987"/>
                  </a:lnTo>
                  <a:cubicBezTo>
                    <a:pt x="5234" y="2425987"/>
                    <a:pt x="3422" y="2425237"/>
                    <a:pt x="2086" y="2423901"/>
                  </a:cubicBezTo>
                  <a:cubicBezTo>
                    <a:pt x="751" y="2422565"/>
                    <a:pt x="0" y="2420753"/>
                    <a:pt x="0" y="2418864"/>
                  </a:cubicBezTo>
                  <a:lnTo>
                    <a:pt x="0" y="7124"/>
                  </a:lnTo>
                  <a:cubicBezTo>
                    <a:pt x="0" y="5234"/>
                    <a:pt x="751" y="3422"/>
                    <a:pt x="2086" y="2086"/>
                  </a:cubicBezTo>
                  <a:cubicBezTo>
                    <a:pt x="3422" y="751"/>
                    <a:pt x="5234" y="0"/>
                    <a:pt x="7124" y="0"/>
                  </a:cubicBezTo>
                  <a:close/>
                </a:path>
              </a:pathLst>
            </a:custGeom>
            <a:solidFill>
              <a:srgbClr val="11090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30665" cy="24640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8700" y="0"/>
            <a:ext cx="16302115" cy="8187015"/>
            <a:chOff x="0" y="0"/>
            <a:chExt cx="4830665" cy="242598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830664" cy="2425987"/>
            </a:xfrm>
            <a:custGeom>
              <a:avLst/>
              <a:gdLst/>
              <a:ahLst/>
              <a:cxnLst/>
              <a:rect r="r" b="b" t="t" l="l"/>
              <a:pathLst>
                <a:path h="2425987" w="4830664">
                  <a:moveTo>
                    <a:pt x="7124" y="0"/>
                  </a:moveTo>
                  <a:lnTo>
                    <a:pt x="4823541" y="0"/>
                  </a:lnTo>
                  <a:cubicBezTo>
                    <a:pt x="4827475" y="0"/>
                    <a:pt x="4830664" y="3189"/>
                    <a:pt x="4830664" y="7124"/>
                  </a:cubicBezTo>
                  <a:lnTo>
                    <a:pt x="4830664" y="2418864"/>
                  </a:lnTo>
                  <a:cubicBezTo>
                    <a:pt x="4830664" y="2420753"/>
                    <a:pt x="4829914" y="2422565"/>
                    <a:pt x="4828578" y="2423901"/>
                  </a:cubicBezTo>
                  <a:cubicBezTo>
                    <a:pt x="4827242" y="2425237"/>
                    <a:pt x="4825430" y="2425987"/>
                    <a:pt x="4823541" y="2425987"/>
                  </a:cubicBezTo>
                  <a:lnTo>
                    <a:pt x="7124" y="2425987"/>
                  </a:lnTo>
                  <a:cubicBezTo>
                    <a:pt x="5234" y="2425987"/>
                    <a:pt x="3422" y="2425237"/>
                    <a:pt x="2086" y="2423901"/>
                  </a:cubicBezTo>
                  <a:cubicBezTo>
                    <a:pt x="751" y="2422565"/>
                    <a:pt x="0" y="2420753"/>
                    <a:pt x="0" y="2418864"/>
                  </a:cubicBezTo>
                  <a:lnTo>
                    <a:pt x="0" y="7124"/>
                  </a:lnTo>
                  <a:cubicBezTo>
                    <a:pt x="0" y="5234"/>
                    <a:pt x="751" y="3422"/>
                    <a:pt x="2086" y="2086"/>
                  </a:cubicBezTo>
                  <a:cubicBezTo>
                    <a:pt x="3422" y="751"/>
                    <a:pt x="5234" y="0"/>
                    <a:pt x="7124" y="0"/>
                  </a:cubicBezTo>
                  <a:close/>
                </a:path>
              </a:pathLst>
            </a:custGeom>
            <a:solidFill>
              <a:srgbClr val="DBDBD5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830665" cy="24640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2598612" y="247650"/>
            <a:ext cx="13559654" cy="1647602"/>
            <a:chOff x="0" y="0"/>
            <a:chExt cx="4591435" cy="55789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591436" cy="557894"/>
            </a:xfrm>
            <a:custGeom>
              <a:avLst/>
              <a:gdLst/>
              <a:ahLst/>
              <a:cxnLst/>
              <a:rect r="r" b="b" t="t" l="l"/>
              <a:pathLst>
                <a:path h="557894" w="4591436">
                  <a:moveTo>
                    <a:pt x="8564" y="0"/>
                  </a:moveTo>
                  <a:lnTo>
                    <a:pt x="4582871" y="0"/>
                  </a:lnTo>
                  <a:cubicBezTo>
                    <a:pt x="4585143" y="0"/>
                    <a:pt x="4587321" y="902"/>
                    <a:pt x="4588927" y="2508"/>
                  </a:cubicBezTo>
                  <a:cubicBezTo>
                    <a:pt x="4590533" y="4115"/>
                    <a:pt x="4591436" y="6293"/>
                    <a:pt x="4591436" y="8564"/>
                  </a:cubicBezTo>
                  <a:lnTo>
                    <a:pt x="4591436" y="549330"/>
                  </a:lnTo>
                  <a:cubicBezTo>
                    <a:pt x="4591436" y="554060"/>
                    <a:pt x="4587601" y="557894"/>
                    <a:pt x="4582871" y="557894"/>
                  </a:cubicBezTo>
                  <a:lnTo>
                    <a:pt x="8564" y="557894"/>
                  </a:lnTo>
                  <a:cubicBezTo>
                    <a:pt x="6293" y="557894"/>
                    <a:pt x="4115" y="556992"/>
                    <a:pt x="2508" y="555386"/>
                  </a:cubicBezTo>
                  <a:cubicBezTo>
                    <a:pt x="902" y="553780"/>
                    <a:pt x="0" y="551602"/>
                    <a:pt x="0" y="549330"/>
                  </a:cubicBezTo>
                  <a:lnTo>
                    <a:pt x="0" y="8564"/>
                  </a:lnTo>
                  <a:cubicBezTo>
                    <a:pt x="0" y="6293"/>
                    <a:pt x="902" y="4115"/>
                    <a:pt x="2508" y="2508"/>
                  </a:cubicBezTo>
                  <a:cubicBezTo>
                    <a:pt x="4115" y="902"/>
                    <a:pt x="6293" y="0"/>
                    <a:pt x="856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110907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4591435" cy="5959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3127757" y="592310"/>
            <a:ext cx="12501364" cy="1749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000"/>
              </a:lnSpc>
            </a:pPr>
            <a:r>
              <a:rPr lang="en-US" sz="5000">
                <a:solidFill>
                  <a:srgbClr val="110907"/>
                </a:solidFill>
                <a:latin typeface="Roboto"/>
                <a:ea typeface="Roboto"/>
                <a:cs typeface="Roboto"/>
                <a:sym typeface="Roboto"/>
              </a:rPr>
              <a:t>Secure Registration and Login with JWT</a:t>
            </a:r>
          </a:p>
          <a:p>
            <a:pPr algn="l">
              <a:lnSpc>
                <a:spcPts val="7000"/>
              </a:lnSpc>
            </a:pPr>
          </a:p>
        </p:txBody>
      </p:sp>
      <p:sp>
        <p:nvSpPr>
          <p:cNvPr name="Freeform 12" id="12"/>
          <p:cNvSpPr/>
          <p:nvPr/>
        </p:nvSpPr>
        <p:spPr>
          <a:xfrm flipH="true" flipV="false" rot="0">
            <a:off x="-880551" y="-50862"/>
            <a:ext cx="5745543" cy="1946114"/>
          </a:xfrm>
          <a:custGeom>
            <a:avLst/>
            <a:gdLst/>
            <a:ahLst/>
            <a:cxnLst/>
            <a:rect r="r" b="b" t="t" l="l"/>
            <a:pathLst>
              <a:path h="1946114" w="5745543">
                <a:moveTo>
                  <a:pt x="5745543" y="0"/>
                </a:moveTo>
                <a:lnTo>
                  <a:pt x="0" y="0"/>
                </a:lnTo>
                <a:lnTo>
                  <a:pt x="0" y="1946114"/>
                </a:lnTo>
                <a:lnTo>
                  <a:pt x="5745543" y="1946114"/>
                </a:lnTo>
                <a:lnTo>
                  <a:pt x="5745543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3493371" y="2708362"/>
            <a:ext cx="11301259" cy="5481111"/>
          </a:xfrm>
          <a:custGeom>
            <a:avLst/>
            <a:gdLst/>
            <a:ahLst/>
            <a:cxnLst/>
            <a:rect r="r" b="b" t="t" l="l"/>
            <a:pathLst>
              <a:path h="5481111" w="11301259">
                <a:moveTo>
                  <a:pt x="0" y="0"/>
                </a:moveTo>
                <a:lnTo>
                  <a:pt x="11301258" y="0"/>
                </a:lnTo>
                <a:lnTo>
                  <a:pt x="11301258" y="5481111"/>
                </a:lnTo>
                <a:lnTo>
                  <a:pt x="0" y="548111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701230" y="1790477"/>
            <a:ext cx="12501364" cy="1749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000"/>
              </a:lnSpc>
            </a:pPr>
            <a:r>
              <a:rPr lang="en-US" sz="5000">
                <a:solidFill>
                  <a:srgbClr val="110907"/>
                </a:solidFill>
                <a:latin typeface="Roboto"/>
                <a:ea typeface="Roboto"/>
                <a:cs typeface="Roboto"/>
                <a:sym typeface="Roboto"/>
              </a:rPr>
              <a:t>Login</a:t>
            </a:r>
          </a:p>
          <a:p>
            <a:pPr algn="l">
              <a:lnSpc>
                <a:spcPts val="7000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1028700" y="8148915"/>
            <a:ext cx="16302115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Welcome back! Please login to your account.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AC0A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02437" y="1355410"/>
            <a:ext cx="16302115" cy="8187015"/>
            <a:chOff x="0" y="0"/>
            <a:chExt cx="4830665" cy="242598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30664" cy="2425987"/>
            </a:xfrm>
            <a:custGeom>
              <a:avLst/>
              <a:gdLst/>
              <a:ahLst/>
              <a:cxnLst/>
              <a:rect r="r" b="b" t="t" l="l"/>
              <a:pathLst>
                <a:path h="2425987" w="4830664">
                  <a:moveTo>
                    <a:pt x="7124" y="0"/>
                  </a:moveTo>
                  <a:lnTo>
                    <a:pt x="4823541" y="0"/>
                  </a:lnTo>
                  <a:cubicBezTo>
                    <a:pt x="4827475" y="0"/>
                    <a:pt x="4830664" y="3189"/>
                    <a:pt x="4830664" y="7124"/>
                  </a:cubicBezTo>
                  <a:lnTo>
                    <a:pt x="4830664" y="2418864"/>
                  </a:lnTo>
                  <a:cubicBezTo>
                    <a:pt x="4830664" y="2420753"/>
                    <a:pt x="4829914" y="2422565"/>
                    <a:pt x="4828578" y="2423901"/>
                  </a:cubicBezTo>
                  <a:cubicBezTo>
                    <a:pt x="4827242" y="2425237"/>
                    <a:pt x="4825430" y="2425987"/>
                    <a:pt x="4823541" y="2425987"/>
                  </a:cubicBezTo>
                  <a:lnTo>
                    <a:pt x="7124" y="2425987"/>
                  </a:lnTo>
                  <a:cubicBezTo>
                    <a:pt x="5234" y="2425987"/>
                    <a:pt x="3422" y="2425237"/>
                    <a:pt x="2086" y="2423901"/>
                  </a:cubicBezTo>
                  <a:cubicBezTo>
                    <a:pt x="751" y="2422565"/>
                    <a:pt x="0" y="2420753"/>
                    <a:pt x="0" y="2418864"/>
                  </a:cubicBezTo>
                  <a:lnTo>
                    <a:pt x="0" y="7124"/>
                  </a:lnTo>
                  <a:cubicBezTo>
                    <a:pt x="0" y="5234"/>
                    <a:pt x="751" y="3422"/>
                    <a:pt x="2086" y="2086"/>
                  </a:cubicBezTo>
                  <a:cubicBezTo>
                    <a:pt x="3422" y="751"/>
                    <a:pt x="5234" y="0"/>
                    <a:pt x="7124" y="0"/>
                  </a:cubicBezTo>
                  <a:close/>
                </a:path>
              </a:pathLst>
            </a:custGeom>
            <a:solidFill>
              <a:srgbClr val="11090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30665" cy="24640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8700" y="0"/>
            <a:ext cx="16302115" cy="8187015"/>
            <a:chOff x="0" y="0"/>
            <a:chExt cx="4830665" cy="242598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830664" cy="2425987"/>
            </a:xfrm>
            <a:custGeom>
              <a:avLst/>
              <a:gdLst/>
              <a:ahLst/>
              <a:cxnLst/>
              <a:rect r="r" b="b" t="t" l="l"/>
              <a:pathLst>
                <a:path h="2425987" w="4830664">
                  <a:moveTo>
                    <a:pt x="7124" y="0"/>
                  </a:moveTo>
                  <a:lnTo>
                    <a:pt x="4823541" y="0"/>
                  </a:lnTo>
                  <a:cubicBezTo>
                    <a:pt x="4827475" y="0"/>
                    <a:pt x="4830664" y="3189"/>
                    <a:pt x="4830664" y="7124"/>
                  </a:cubicBezTo>
                  <a:lnTo>
                    <a:pt x="4830664" y="2418864"/>
                  </a:lnTo>
                  <a:cubicBezTo>
                    <a:pt x="4830664" y="2420753"/>
                    <a:pt x="4829914" y="2422565"/>
                    <a:pt x="4828578" y="2423901"/>
                  </a:cubicBezTo>
                  <a:cubicBezTo>
                    <a:pt x="4827242" y="2425237"/>
                    <a:pt x="4825430" y="2425987"/>
                    <a:pt x="4823541" y="2425987"/>
                  </a:cubicBezTo>
                  <a:lnTo>
                    <a:pt x="7124" y="2425987"/>
                  </a:lnTo>
                  <a:cubicBezTo>
                    <a:pt x="5234" y="2425987"/>
                    <a:pt x="3422" y="2425237"/>
                    <a:pt x="2086" y="2423901"/>
                  </a:cubicBezTo>
                  <a:cubicBezTo>
                    <a:pt x="751" y="2422565"/>
                    <a:pt x="0" y="2420753"/>
                    <a:pt x="0" y="2418864"/>
                  </a:cubicBezTo>
                  <a:lnTo>
                    <a:pt x="0" y="7124"/>
                  </a:lnTo>
                  <a:cubicBezTo>
                    <a:pt x="0" y="5234"/>
                    <a:pt x="751" y="3422"/>
                    <a:pt x="2086" y="2086"/>
                  </a:cubicBezTo>
                  <a:cubicBezTo>
                    <a:pt x="3422" y="751"/>
                    <a:pt x="5234" y="0"/>
                    <a:pt x="7124" y="0"/>
                  </a:cubicBezTo>
                  <a:close/>
                </a:path>
              </a:pathLst>
            </a:custGeom>
            <a:solidFill>
              <a:srgbClr val="DBDBD5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830665" cy="24640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2598612" y="247650"/>
            <a:ext cx="13559654" cy="1647602"/>
            <a:chOff x="0" y="0"/>
            <a:chExt cx="4591435" cy="55789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591436" cy="557894"/>
            </a:xfrm>
            <a:custGeom>
              <a:avLst/>
              <a:gdLst/>
              <a:ahLst/>
              <a:cxnLst/>
              <a:rect r="r" b="b" t="t" l="l"/>
              <a:pathLst>
                <a:path h="557894" w="4591436">
                  <a:moveTo>
                    <a:pt x="8564" y="0"/>
                  </a:moveTo>
                  <a:lnTo>
                    <a:pt x="4582871" y="0"/>
                  </a:lnTo>
                  <a:cubicBezTo>
                    <a:pt x="4585143" y="0"/>
                    <a:pt x="4587321" y="902"/>
                    <a:pt x="4588927" y="2508"/>
                  </a:cubicBezTo>
                  <a:cubicBezTo>
                    <a:pt x="4590533" y="4115"/>
                    <a:pt x="4591436" y="6293"/>
                    <a:pt x="4591436" y="8564"/>
                  </a:cubicBezTo>
                  <a:lnTo>
                    <a:pt x="4591436" y="549330"/>
                  </a:lnTo>
                  <a:cubicBezTo>
                    <a:pt x="4591436" y="554060"/>
                    <a:pt x="4587601" y="557894"/>
                    <a:pt x="4582871" y="557894"/>
                  </a:cubicBezTo>
                  <a:lnTo>
                    <a:pt x="8564" y="557894"/>
                  </a:lnTo>
                  <a:cubicBezTo>
                    <a:pt x="6293" y="557894"/>
                    <a:pt x="4115" y="556992"/>
                    <a:pt x="2508" y="555386"/>
                  </a:cubicBezTo>
                  <a:cubicBezTo>
                    <a:pt x="902" y="553780"/>
                    <a:pt x="0" y="551602"/>
                    <a:pt x="0" y="549330"/>
                  </a:cubicBezTo>
                  <a:lnTo>
                    <a:pt x="0" y="8564"/>
                  </a:lnTo>
                  <a:cubicBezTo>
                    <a:pt x="0" y="6293"/>
                    <a:pt x="902" y="4115"/>
                    <a:pt x="2508" y="2508"/>
                  </a:cubicBezTo>
                  <a:cubicBezTo>
                    <a:pt x="4115" y="902"/>
                    <a:pt x="6293" y="0"/>
                    <a:pt x="856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110907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4591435" cy="5959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3127757" y="592310"/>
            <a:ext cx="12501364" cy="1749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000"/>
              </a:lnSpc>
            </a:pPr>
            <a:r>
              <a:rPr lang="en-US" sz="5000">
                <a:solidFill>
                  <a:srgbClr val="110907"/>
                </a:solidFill>
                <a:latin typeface="Roboto"/>
                <a:ea typeface="Roboto"/>
                <a:cs typeface="Roboto"/>
                <a:sym typeface="Roboto"/>
              </a:rPr>
              <a:t>Secure Registration and Login with JWT</a:t>
            </a:r>
          </a:p>
          <a:p>
            <a:pPr algn="l">
              <a:lnSpc>
                <a:spcPts val="7000"/>
              </a:lnSpc>
            </a:pPr>
          </a:p>
        </p:txBody>
      </p:sp>
      <p:sp>
        <p:nvSpPr>
          <p:cNvPr name="Freeform 12" id="12"/>
          <p:cNvSpPr/>
          <p:nvPr/>
        </p:nvSpPr>
        <p:spPr>
          <a:xfrm flipH="true" flipV="false" rot="0">
            <a:off x="-880551" y="-50862"/>
            <a:ext cx="5745543" cy="1946114"/>
          </a:xfrm>
          <a:custGeom>
            <a:avLst/>
            <a:gdLst/>
            <a:ahLst/>
            <a:cxnLst/>
            <a:rect r="r" b="b" t="t" l="l"/>
            <a:pathLst>
              <a:path h="1946114" w="5745543">
                <a:moveTo>
                  <a:pt x="5745543" y="0"/>
                </a:moveTo>
                <a:lnTo>
                  <a:pt x="0" y="0"/>
                </a:lnTo>
                <a:lnTo>
                  <a:pt x="0" y="1946114"/>
                </a:lnTo>
                <a:lnTo>
                  <a:pt x="5745543" y="1946114"/>
                </a:lnTo>
                <a:lnTo>
                  <a:pt x="5745543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3493371" y="3237453"/>
            <a:ext cx="11301259" cy="5481111"/>
          </a:xfrm>
          <a:custGeom>
            <a:avLst/>
            <a:gdLst/>
            <a:ahLst/>
            <a:cxnLst/>
            <a:rect r="r" b="b" t="t" l="l"/>
            <a:pathLst>
              <a:path h="5481111" w="11301259">
                <a:moveTo>
                  <a:pt x="0" y="0"/>
                </a:moveTo>
                <a:lnTo>
                  <a:pt x="11301258" y="0"/>
                </a:lnTo>
                <a:lnTo>
                  <a:pt x="11301258" y="5481110"/>
                </a:lnTo>
                <a:lnTo>
                  <a:pt x="0" y="548111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701230" y="1790477"/>
            <a:ext cx="12501364" cy="1749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000"/>
              </a:lnSpc>
            </a:pPr>
            <a:r>
              <a:rPr lang="en-US" sz="5000">
                <a:solidFill>
                  <a:srgbClr val="110907"/>
                </a:solidFill>
                <a:latin typeface="Roboto"/>
                <a:ea typeface="Roboto"/>
                <a:cs typeface="Roboto"/>
                <a:sym typeface="Roboto"/>
              </a:rPr>
              <a:t>Login</a:t>
            </a:r>
          </a:p>
          <a:p>
            <a:pPr algn="l">
              <a:lnSpc>
                <a:spcPts val="7000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1028700" y="8148915"/>
            <a:ext cx="16302115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Welcome back! Please login to your account.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AC0A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65482" y="1180311"/>
            <a:ext cx="16302115" cy="8187015"/>
            <a:chOff x="0" y="0"/>
            <a:chExt cx="4830665" cy="242598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30664" cy="2425987"/>
            </a:xfrm>
            <a:custGeom>
              <a:avLst/>
              <a:gdLst/>
              <a:ahLst/>
              <a:cxnLst/>
              <a:rect r="r" b="b" t="t" l="l"/>
              <a:pathLst>
                <a:path h="2425987" w="4830664">
                  <a:moveTo>
                    <a:pt x="7124" y="0"/>
                  </a:moveTo>
                  <a:lnTo>
                    <a:pt x="4823541" y="0"/>
                  </a:lnTo>
                  <a:cubicBezTo>
                    <a:pt x="4827475" y="0"/>
                    <a:pt x="4830664" y="3189"/>
                    <a:pt x="4830664" y="7124"/>
                  </a:cubicBezTo>
                  <a:lnTo>
                    <a:pt x="4830664" y="2418864"/>
                  </a:lnTo>
                  <a:cubicBezTo>
                    <a:pt x="4830664" y="2420753"/>
                    <a:pt x="4829914" y="2422565"/>
                    <a:pt x="4828578" y="2423901"/>
                  </a:cubicBezTo>
                  <a:cubicBezTo>
                    <a:pt x="4827242" y="2425237"/>
                    <a:pt x="4825430" y="2425987"/>
                    <a:pt x="4823541" y="2425987"/>
                  </a:cubicBezTo>
                  <a:lnTo>
                    <a:pt x="7124" y="2425987"/>
                  </a:lnTo>
                  <a:cubicBezTo>
                    <a:pt x="5234" y="2425987"/>
                    <a:pt x="3422" y="2425237"/>
                    <a:pt x="2086" y="2423901"/>
                  </a:cubicBezTo>
                  <a:cubicBezTo>
                    <a:pt x="751" y="2422565"/>
                    <a:pt x="0" y="2420753"/>
                    <a:pt x="0" y="2418864"/>
                  </a:cubicBezTo>
                  <a:lnTo>
                    <a:pt x="0" y="7124"/>
                  </a:lnTo>
                  <a:cubicBezTo>
                    <a:pt x="0" y="5234"/>
                    <a:pt x="751" y="3422"/>
                    <a:pt x="2086" y="2086"/>
                  </a:cubicBezTo>
                  <a:cubicBezTo>
                    <a:pt x="3422" y="751"/>
                    <a:pt x="5234" y="0"/>
                    <a:pt x="7124" y="0"/>
                  </a:cubicBezTo>
                  <a:close/>
                </a:path>
              </a:pathLst>
            </a:custGeom>
            <a:solidFill>
              <a:srgbClr val="11090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30665" cy="24640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8700" y="1028700"/>
            <a:ext cx="16302115" cy="8187015"/>
            <a:chOff x="0" y="0"/>
            <a:chExt cx="4830665" cy="242598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830664" cy="2425987"/>
            </a:xfrm>
            <a:custGeom>
              <a:avLst/>
              <a:gdLst/>
              <a:ahLst/>
              <a:cxnLst/>
              <a:rect r="r" b="b" t="t" l="l"/>
              <a:pathLst>
                <a:path h="2425987" w="4830664">
                  <a:moveTo>
                    <a:pt x="7124" y="0"/>
                  </a:moveTo>
                  <a:lnTo>
                    <a:pt x="4823541" y="0"/>
                  </a:lnTo>
                  <a:cubicBezTo>
                    <a:pt x="4827475" y="0"/>
                    <a:pt x="4830664" y="3189"/>
                    <a:pt x="4830664" y="7124"/>
                  </a:cubicBezTo>
                  <a:lnTo>
                    <a:pt x="4830664" y="2418864"/>
                  </a:lnTo>
                  <a:cubicBezTo>
                    <a:pt x="4830664" y="2420753"/>
                    <a:pt x="4829914" y="2422565"/>
                    <a:pt x="4828578" y="2423901"/>
                  </a:cubicBezTo>
                  <a:cubicBezTo>
                    <a:pt x="4827242" y="2425237"/>
                    <a:pt x="4825430" y="2425987"/>
                    <a:pt x="4823541" y="2425987"/>
                  </a:cubicBezTo>
                  <a:lnTo>
                    <a:pt x="7124" y="2425987"/>
                  </a:lnTo>
                  <a:cubicBezTo>
                    <a:pt x="5234" y="2425987"/>
                    <a:pt x="3422" y="2425237"/>
                    <a:pt x="2086" y="2423901"/>
                  </a:cubicBezTo>
                  <a:cubicBezTo>
                    <a:pt x="751" y="2422565"/>
                    <a:pt x="0" y="2420753"/>
                    <a:pt x="0" y="2418864"/>
                  </a:cubicBezTo>
                  <a:lnTo>
                    <a:pt x="0" y="7124"/>
                  </a:lnTo>
                  <a:cubicBezTo>
                    <a:pt x="0" y="5234"/>
                    <a:pt x="751" y="3422"/>
                    <a:pt x="2086" y="2086"/>
                  </a:cubicBezTo>
                  <a:cubicBezTo>
                    <a:pt x="3422" y="751"/>
                    <a:pt x="5234" y="0"/>
                    <a:pt x="7124" y="0"/>
                  </a:cubicBezTo>
                  <a:close/>
                </a:path>
              </a:pathLst>
            </a:custGeom>
            <a:solidFill>
              <a:srgbClr val="DBDBD5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830665" cy="24640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4888691" y="1301765"/>
            <a:ext cx="8510618" cy="1773555"/>
            <a:chOff x="0" y="0"/>
            <a:chExt cx="2521878" cy="52554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521878" cy="525542"/>
            </a:xfrm>
            <a:custGeom>
              <a:avLst/>
              <a:gdLst/>
              <a:ahLst/>
              <a:cxnLst/>
              <a:rect r="r" b="b" t="t" l="l"/>
              <a:pathLst>
                <a:path h="525542" w="2521878">
                  <a:moveTo>
                    <a:pt x="13645" y="0"/>
                  </a:moveTo>
                  <a:lnTo>
                    <a:pt x="2508233" y="0"/>
                  </a:lnTo>
                  <a:cubicBezTo>
                    <a:pt x="2511852" y="0"/>
                    <a:pt x="2515322" y="1438"/>
                    <a:pt x="2517881" y="3997"/>
                  </a:cubicBezTo>
                  <a:cubicBezTo>
                    <a:pt x="2520440" y="6556"/>
                    <a:pt x="2521878" y="10026"/>
                    <a:pt x="2521878" y="13645"/>
                  </a:cubicBezTo>
                  <a:lnTo>
                    <a:pt x="2521878" y="511897"/>
                  </a:lnTo>
                  <a:cubicBezTo>
                    <a:pt x="2521878" y="515516"/>
                    <a:pt x="2520440" y="518987"/>
                    <a:pt x="2517881" y="521546"/>
                  </a:cubicBezTo>
                  <a:cubicBezTo>
                    <a:pt x="2515322" y="524105"/>
                    <a:pt x="2511852" y="525542"/>
                    <a:pt x="2508233" y="525542"/>
                  </a:cubicBezTo>
                  <a:lnTo>
                    <a:pt x="13645" y="525542"/>
                  </a:lnTo>
                  <a:cubicBezTo>
                    <a:pt x="10026" y="525542"/>
                    <a:pt x="6556" y="524105"/>
                    <a:pt x="3997" y="521546"/>
                  </a:cubicBezTo>
                  <a:cubicBezTo>
                    <a:pt x="1438" y="518987"/>
                    <a:pt x="0" y="515516"/>
                    <a:pt x="0" y="511897"/>
                  </a:cubicBezTo>
                  <a:lnTo>
                    <a:pt x="0" y="13645"/>
                  </a:lnTo>
                  <a:cubicBezTo>
                    <a:pt x="0" y="10026"/>
                    <a:pt x="1438" y="6556"/>
                    <a:pt x="3997" y="3997"/>
                  </a:cubicBezTo>
                  <a:cubicBezTo>
                    <a:pt x="6556" y="1438"/>
                    <a:pt x="10026" y="0"/>
                    <a:pt x="1364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110907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2521878" cy="5636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5041091" y="1454165"/>
            <a:ext cx="8510618" cy="1773555"/>
            <a:chOff x="0" y="0"/>
            <a:chExt cx="2521878" cy="52554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521878" cy="525542"/>
            </a:xfrm>
            <a:custGeom>
              <a:avLst/>
              <a:gdLst/>
              <a:ahLst/>
              <a:cxnLst/>
              <a:rect r="r" b="b" t="t" l="l"/>
              <a:pathLst>
                <a:path h="525542" w="2521878">
                  <a:moveTo>
                    <a:pt x="13645" y="0"/>
                  </a:moveTo>
                  <a:lnTo>
                    <a:pt x="2508233" y="0"/>
                  </a:lnTo>
                  <a:cubicBezTo>
                    <a:pt x="2511852" y="0"/>
                    <a:pt x="2515322" y="1438"/>
                    <a:pt x="2517881" y="3997"/>
                  </a:cubicBezTo>
                  <a:cubicBezTo>
                    <a:pt x="2520440" y="6556"/>
                    <a:pt x="2521878" y="10026"/>
                    <a:pt x="2521878" y="13645"/>
                  </a:cubicBezTo>
                  <a:lnTo>
                    <a:pt x="2521878" y="511897"/>
                  </a:lnTo>
                  <a:cubicBezTo>
                    <a:pt x="2521878" y="515516"/>
                    <a:pt x="2520440" y="518987"/>
                    <a:pt x="2517881" y="521546"/>
                  </a:cubicBezTo>
                  <a:cubicBezTo>
                    <a:pt x="2515322" y="524105"/>
                    <a:pt x="2511852" y="525542"/>
                    <a:pt x="2508233" y="525542"/>
                  </a:cubicBezTo>
                  <a:lnTo>
                    <a:pt x="13645" y="525542"/>
                  </a:lnTo>
                  <a:cubicBezTo>
                    <a:pt x="10026" y="525542"/>
                    <a:pt x="6556" y="524105"/>
                    <a:pt x="3997" y="521546"/>
                  </a:cubicBezTo>
                  <a:cubicBezTo>
                    <a:pt x="1438" y="518987"/>
                    <a:pt x="0" y="515516"/>
                    <a:pt x="0" y="511897"/>
                  </a:cubicBezTo>
                  <a:lnTo>
                    <a:pt x="0" y="13645"/>
                  </a:lnTo>
                  <a:cubicBezTo>
                    <a:pt x="0" y="10026"/>
                    <a:pt x="1438" y="6556"/>
                    <a:pt x="3997" y="3997"/>
                  </a:cubicBezTo>
                  <a:cubicBezTo>
                    <a:pt x="6556" y="1438"/>
                    <a:pt x="10026" y="0"/>
                    <a:pt x="1364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110907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2521878" cy="5636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5010173" y="1916127"/>
            <a:ext cx="8510618" cy="7262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92"/>
              </a:lnSpc>
            </a:pPr>
            <a:r>
              <a:rPr lang="en-US" sz="6300">
                <a:solidFill>
                  <a:srgbClr val="110907"/>
                </a:solidFill>
                <a:latin typeface="EFCO Brookshire"/>
                <a:ea typeface="EFCO Brookshire"/>
                <a:cs typeface="EFCO Brookshire"/>
                <a:sym typeface="EFCO Brookshire"/>
              </a:rPr>
              <a:t>Express &amp; Share (Posts)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2999040" y="3409550"/>
            <a:ext cx="13559654" cy="1647602"/>
            <a:chOff x="0" y="0"/>
            <a:chExt cx="4591435" cy="557894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4591436" cy="557894"/>
            </a:xfrm>
            <a:custGeom>
              <a:avLst/>
              <a:gdLst/>
              <a:ahLst/>
              <a:cxnLst/>
              <a:rect r="r" b="b" t="t" l="l"/>
              <a:pathLst>
                <a:path h="557894" w="4591436">
                  <a:moveTo>
                    <a:pt x="8564" y="0"/>
                  </a:moveTo>
                  <a:lnTo>
                    <a:pt x="4582871" y="0"/>
                  </a:lnTo>
                  <a:cubicBezTo>
                    <a:pt x="4585143" y="0"/>
                    <a:pt x="4587321" y="902"/>
                    <a:pt x="4588927" y="2508"/>
                  </a:cubicBezTo>
                  <a:cubicBezTo>
                    <a:pt x="4590533" y="4115"/>
                    <a:pt x="4591436" y="6293"/>
                    <a:pt x="4591436" y="8564"/>
                  </a:cubicBezTo>
                  <a:lnTo>
                    <a:pt x="4591436" y="549330"/>
                  </a:lnTo>
                  <a:cubicBezTo>
                    <a:pt x="4591436" y="554060"/>
                    <a:pt x="4587601" y="557894"/>
                    <a:pt x="4582871" y="557894"/>
                  </a:cubicBezTo>
                  <a:lnTo>
                    <a:pt x="8564" y="557894"/>
                  </a:lnTo>
                  <a:cubicBezTo>
                    <a:pt x="6293" y="557894"/>
                    <a:pt x="4115" y="556992"/>
                    <a:pt x="2508" y="555386"/>
                  </a:cubicBezTo>
                  <a:cubicBezTo>
                    <a:pt x="902" y="553780"/>
                    <a:pt x="0" y="551602"/>
                    <a:pt x="0" y="549330"/>
                  </a:cubicBezTo>
                  <a:lnTo>
                    <a:pt x="0" y="8564"/>
                  </a:lnTo>
                  <a:cubicBezTo>
                    <a:pt x="0" y="6293"/>
                    <a:pt x="902" y="4115"/>
                    <a:pt x="2508" y="2508"/>
                  </a:cubicBezTo>
                  <a:cubicBezTo>
                    <a:pt x="4115" y="902"/>
                    <a:pt x="6293" y="0"/>
                    <a:pt x="856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110907"/>
              </a:soli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4591435" cy="5959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4066856" y="3757105"/>
            <a:ext cx="12501364" cy="1749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000"/>
              </a:lnSpc>
            </a:pPr>
            <a:r>
              <a:rPr lang="en-US" sz="5000">
                <a:solidFill>
                  <a:srgbClr val="110907"/>
                </a:solidFill>
                <a:latin typeface="Roboto"/>
                <a:ea typeface="Roboto"/>
                <a:cs typeface="Roboto"/>
                <a:sym typeface="Roboto"/>
              </a:rPr>
              <a:t>Create posts with text, images, or videos</a:t>
            </a:r>
          </a:p>
          <a:p>
            <a:pPr algn="just">
              <a:lnSpc>
                <a:spcPts val="7000"/>
              </a:lnSpc>
            </a:pPr>
          </a:p>
        </p:txBody>
      </p:sp>
      <p:grpSp>
        <p:nvGrpSpPr>
          <p:cNvPr name="Group 19" id="19"/>
          <p:cNvGrpSpPr/>
          <p:nvPr/>
        </p:nvGrpSpPr>
        <p:grpSpPr>
          <a:xfrm rot="0">
            <a:off x="2999040" y="5298879"/>
            <a:ext cx="13559654" cy="1647602"/>
            <a:chOff x="0" y="0"/>
            <a:chExt cx="4591435" cy="557894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4591436" cy="557894"/>
            </a:xfrm>
            <a:custGeom>
              <a:avLst/>
              <a:gdLst/>
              <a:ahLst/>
              <a:cxnLst/>
              <a:rect r="r" b="b" t="t" l="l"/>
              <a:pathLst>
                <a:path h="557894" w="4591436">
                  <a:moveTo>
                    <a:pt x="8564" y="0"/>
                  </a:moveTo>
                  <a:lnTo>
                    <a:pt x="4582871" y="0"/>
                  </a:lnTo>
                  <a:cubicBezTo>
                    <a:pt x="4585143" y="0"/>
                    <a:pt x="4587321" y="902"/>
                    <a:pt x="4588927" y="2508"/>
                  </a:cubicBezTo>
                  <a:cubicBezTo>
                    <a:pt x="4590533" y="4115"/>
                    <a:pt x="4591436" y="6293"/>
                    <a:pt x="4591436" y="8564"/>
                  </a:cubicBezTo>
                  <a:lnTo>
                    <a:pt x="4591436" y="549330"/>
                  </a:lnTo>
                  <a:cubicBezTo>
                    <a:pt x="4591436" y="554060"/>
                    <a:pt x="4587601" y="557894"/>
                    <a:pt x="4582871" y="557894"/>
                  </a:cubicBezTo>
                  <a:lnTo>
                    <a:pt x="8564" y="557894"/>
                  </a:lnTo>
                  <a:cubicBezTo>
                    <a:pt x="6293" y="557894"/>
                    <a:pt x="4115" y="556992"/>
                    <a:pt x="2508" y="555386"/>
                  </a:cubicBezTo>
                  <a:cubicBezTo>
                    <a:pt x="902" y="553780"/>
                    <a:pt x="0" y="551602"/>
                    <a:pt x="0" y="549330"/>
                  </a:cubicBezTo>
                  <a:lnTo>
                    <a:pt x="0" y="8564"/>
                  </a:lnTo>
                  <a:cubicBezTo>
                    <a:pt x="0" y="6293"/>
                    <a:pt x="902" y="4115"/>
                    <a:pt x="2508" y="2508"/>
                  </a:cubicBezTo>
                  <a:cubicBezTo>
                    <a:pt x="4115" y="902"/>
                    <a:pt x="6293" y="0"/>
                    <a:pt x="856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110907"/>
              </a:solidFill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0" y="-38100"/>
              <a:ext cx="4591435" cy="5959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4171631" y="5398860"/>
            <a:ext cx="12501364" cy="13246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000">
                <a:solidFill>
                  <a:srgbClr val="110907"/>
                </a:solidFill>
                <a:latin typeface="Roboto"/>
                <a:ea typeface="Roboto"/>
                <a:cs typeface="Roboto"/>
                <a:sym typeface="Roboto"/>
              </a:rPr>
              <a:t>View your posts and others’ content</a:t>
            </a:r>
          </a:p>
          <a:p>
            <a:pPr algn="l">
              <a:lnSpc>
                <a:spcPts val="3430"/>
              </a:lnSpc>
            </a:pPr>
          </a:p>
        </p:txBody>
      </p:sp>
      <p:grpSp>
        <p:nvGrpSpPr>
          <p:cNvPr name="Group 23" id="23"/>
          <p:cNvGrpSpPr/>
          <p:nvPr/>
        </p:nvGrpSpPr>
        <p:grpSpPr>
          <a:xfrm rot="0">
            <a:off x="2999040" y="7188208"/>
            <a:ext cx="13559654" cy="1647602"/>
            <a:chOff x="0" y="0"/>
            <a:chExt cx="4591435" cy="557894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4591436" cy="557894"/>
            </a:xfrm>
            <a:custGeom>
              <a:avLst/>
              <a:gdLst/>
              <a:ahLst/>
              <a:cxnLst/>
              <a:rect r="r" b="b" t="t" l="l"/>
              <a:pathLst>
                <a:path h="557894" w="4591436">
                  <a:moveTo>
                    <a:pt x="8564" y="0"/>
                  </a:moveTo>
                  <a:lnTo>
                    <a:pt x="4582871" y="0"/>
                  </a:lnTo>
                  <a:cubicBezTo>
                    <a:pt x="4585143" y="0"/>
                    <a:pt x="4587321" y="902"/>
                    <a:pt x="4588927" y="2508"/>
                  </a:cubicBezTo>
                  <a:cubicBezTo>
                    <a:pt x="4590533" y="4115"/>
                    <a:pt x="4591436" y="6293"/>
                    <a:pt x="4591436" y="8564"/>
                  </a:cubicBezTo>
                  <a:lnTo>
                    <a:pt x="4591436" y="549330"/>
                  </a:lnTo>
                  <a:cubicBezTo>
                    <a:pt x="4591436" y="554060"/>
                    <a:pt x="4587601" y="557894"/>
                    <a:pt x="4582871" y="557894"/>
                  </a:cubicBezTo>
                  <a:lnTo>
                    <a:pt x="8564" y="557894"/>
                  </a:lnTo>
                  <a:cubicBezTo>
                    <a:pt x="6293" y="557894"/>
                    <a:pt x="4115" y="556992"/>
                    <a:pt x="2508" y="555386"/>
                  </a:cubicBezTo>
                  <a:cubicBezTo>
                    <a:pt x="902" y="553780"/>
                    <a:pt x="0" y="551602"/>
                    <a:pt x="0" y="549330"/>
                  </a:cubicBezTo>
                  <a:lnTo>
                    <a:pt x="0" y="8564"/>
                  </a:lnTo>
                  <a:cubicBezTo>
                    <a:pt x="0" y="6293"/>
                    <a:pt x="902" y="4115"/>
                    <a:pt x="2508" y="2508"/>
                  </a:cubicBezTo>
                  <a:cubicBezTo>
                    <a:pt x="4115" y="902"/>
                    <a:pt x="6293" y="0"/>
                    <a:pt x="856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110907"/>
              </a:solidFill>
              <a:prstDash val="solid"/>
              <a:miter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0" y="-38100"/>
              <a:ext cx="4591435" cy="5959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6" id="26"/>
          <p:cNvSpPr txBox="true"/>
          <p:nvPr/>
        </p:nvSpPr>
        <p:spPr>
          <a:xfrm rot="0">
            <a:off x="4772301" y="7288189"/>
            <a:ext cx="12501364" cy="1749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000">
                <a:solidFill>
                  <a:srgbClr val="110907"/>
                </a:solidFill>
                <a:latin typeface="Roboto"/>
                <a:ea typeface="Roboto"/>
                <a:cs typeface="Roboto"/>
                <a:sym typeface="Roboto"/>
              </a:rPr>
              <a:t>Like, unlike, and delete your posts</a:t>
            </a:r>
          </a:p>
          <a:p>
            <a:pPr algn="l">
              <a:lnSpc>
                <a:spcPts val="7000"/>
              </a:lnSpc>
            </a:pPr>
          </a:p>
        </p:txBody>
      </p:sp>
      <p:grpSp>
        <p:nvGrpSpPr>
          <p:cNvPr name="Group 27" id="27"/>
          <p:cNvGrpSpPr/>
          <p:nvPr/>
        </p:nvGrpSpPr>
        <p:grpSpPr>
          <a:xfrm rot="0">
            <a:off x="1009650" y="3486315"/>
            <a:ext cx="1665540" cy="1366080"/>
            <a:chOff x="0" y="0"/>
            <a:chExt cx="2220720" cy="1821440"/>
          </a:xfrm>
        </p:grpSpPr>
        <p:grpSp>
          <p:nvGrpSpPr>
            <p:cNvPr name="Group 28" id="28"/>
            <p:cNvGrpSpPr/>
            <p:nvPr/>
          </p:nvGrpSpPr>
          <p:grpSpPr>
            <a:xfrm rot="-5400000">
              <a:off x="353451" y="-45829"/>
              <a:ext cx="1674103" cy="2060434"/>
              <a:chOff x="0" y="0"/>
              <a:chExt cx="660400" cy="812800"/>
            </a:xfrm>
          </p:grpSpPr>
          <p:sp>
            <p:nvSpPr>
              <p:cNvPr name="Freeform 29" id="29"/>
              <p:cNvSpPr/>
              <p:nvPr/>
            </p:nvSpPr>
            <p:spPr>
              <a:xfrm flipH="false" flipV="false" rot="0">
                <a:off x="0" y="0"/>
                <a:ext cx="6604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660400">
                    <a:moveTo>
                      <a:pt x="220252" y="793731"/>
                    </a:moveTo>
                    <a:cubicBezTo>
                      <a:pt x="254109" y="805245"/>
                      <a:pt x="292600" y="812800"/>
                      <a:pt x="330378" y="812800"/>
                    </a:cubicBezTo>
                    <a:cubicBezTo>
                      <a:pt x="368157" y="812800"/>
                      <a:pt x="404509" y="806323"/>
                      <a:pt x="438009" y="794809"/>
                    </a:cubicBezTo>
                    <a:cubicBezTo>
                      <a:pt x="438723" y="794450"/>
                      <a:pt x="439435" y="794450"/>
                      <a:pt x="440148" y="794090"/>
                    </a:cubicBezTo>
                    <a:cubicBezTo>
                      <a:pt x="565955" y="748035"/>
                      <a:pt x="658618" y="626421"/>
                      <a:pt x="660400" y="484298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483939"/>
                    </a:lnTo>
                    <a:cubicBezTo>
                      <a:pt x="1782" y="627140"/>
                      <a:pt x="93019" y="748755"/>
                      <a:pt x="220252" y="793731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30" id="30"/>
              <p:cNvSpPr txBox="true"/>
              <p:nvPr/>
            </p:nvSpPr>
            <p:spPr>
              <a:xfrm>
                <a:off x="0" y="-38100"/>
                <a:ext cx="660400" cy="7239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31" id="31"/>
            <p:cNvSpPr txBox="true"/>
            <p:nvPr/>
          </p:nvSpPr>
          <p:spPr>
            <a:xfrm rot="0">
              <a:off x="0" y="314325"/>
              <a:ext cx="2220720" cy="15043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559"/>
                </a:lnSpc>
              </a:pPr>
              <a:r>
                <a:rPr lang="en-US" sz="9000">
                  <a:solidFill>
                    <a:srgbClr val="DBDBD5"/>
                  </a:solidFill>
                  <a:latin typeface="EFCO Brookshire"/>
                  <a:ea typeface="EFCO Brookshire"/>
                  <a:cs typeface="EFCO Brookshire"/>
                  <a:sym typeface="EFCO Brookshire"/>
                </a:rPr>
                <a:t>1</a:t>
              </a: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1009650" y="5368342"/>
            <a:ext cx="1665540" cy="1363980"/>
            <a:chOff x="0" y="0"/>
            <a:chExt cx="2220720" cy="1818640"/>
          </a:xfrm>
        </p:grpSpPr>
        <p:grpSp>
          <p:nvGrpSpPr>
            <p:cNvPr name="Group 33" id="33"/>
            <p:cNvGrpSpPr/>
            <p:nvPr/>
          </p:nvGrpSpPr>
          <p:grpSpPr>
            <a:xfrm rot="-5400000">
              <a:off x="353451" y="-48629"/>
              <a:ext cx="1674103" cy="2060434"/>
              <a:chOff x="0" y="0"/>
              <a:chExt cx="660400" cy="812800"/>
            </a:xfrm>
          </p:grpSpPr>
          <p:sp>
            <p:nvSpPr>
              <p:cNvPr name="Freeform 34" id="34"/>
              <p:cNvSpPr/>
              <p:nvPr/>
            </p:nvSpPr>
            <p:spPr>
              <a:xfrm flipH="false" flipV="false" rot="0">
                <a:off x="0" y="0"/>
                <a:ext cx="6604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660400">
                    <a:moveTo>
                      <a:pt x="220252" y="793731"/>
                    </a:moveTo>
                    <a:cubicBezTo>
                      <a:pt x="254109" y="805245"/>
                      <a:pt x="292600" y="812800"/>
                      <a:pt x="330378" y="812800"/>
                    </a:cubicBezTo>
                    <a:cubicBezTo>
                      <a:pt x="368157" y="812800"/>
                      <a:pt x="404509" y="806323"/>
                      <a:pt x="438009" y="794809"/>
                    </a:cubicBezTo>
                    <a:cubicBezTo>
                      <a:pt x="438723" y="794450"/>
                      <a:pt x="439435" y="794450"/>
                      <a:pt x="440148" y="794090"/>
                    </a:cubicBezTo>
                    <a:cubicBezTo>
                      <a:pt x="565955" y="748035"/>
                      <a:pt x="658618" y="626421"/>
                      <a:pt x="660400" y="484298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483939"/>
                    </a:lnTo>
                    <a:cubicBezTo>
                      <a:pt x="1782" y="627140"/>
                      <a:pt x="93019" y="748755"/>
                      <a:pt x="220252" y="793731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35" id="35"/>
              <p:cNvSpPr txBox="true"/>
              <p:nvPr/>
            </p:nvSpPr>
            <p:spPr>
              <a:xfrm>
                <a:off x="0" y="-38100"/>
                <a:ext cx="660400" cy="7239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36" id="36"/>
            <p:cNvSpPr txBox="true"/>
            <p:nvPr/>
          </p:nvSpPr>
          <p:spPr>
            <a:xfrm rot="0">
              <a:off x="0" y="314325"/>
              <a:ext cx="2220720" cy="15043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559"/>
                </a:lnSpc>
              </a:pPr>
              <a:r>
                <a:rPr lang="en-US" sz="9000">
                  <a:solidFill>
                    <a:srgbClr val="DBDBD5"/>
                  </a:solidFill>
                  <a:latin typeface="EFCO Brookshire"/>
                  <a:ea typeface="EFCO Brookshire"/>
                  <a:cs typeface="EFCO Brookshire"/>
                  <a:sym typeface="EFCO Brookshire"/>
                </a:rPr>
                <a:t>2</a:t>
              </a:r>
            </a:p>
          </p:txBody>
        </p:sp>
      </p:grpSp>
      <p:grpSp>
        <p:nvGrpSpPr>
          <p:cNvPr name="Group 37" id="37"/>
          <p:cNvGrpSpPr/>
          <p:nvPr/>
        </p:nvGrpSpPr>
        <p:grpSpPr>
          <a:xfrm rot="0">
            <a:off x="1009650" y="7330019"/>
            <a:ext cx="1665540" cy="1363980"/>
            <a:chOff x="0" y="0"/>
            <a:chExt cx="2220720" cy="1818640"/>
          </a:xfrm>
        </p:grpSpPr>
        <p:grpSp>
          <p:nvGrpSpPr>
            <p:cNvPr name="Group 38" id="38"/>
            <p:cNvGrpSpPr/>
            <p:nvPr/>
          </p:nvGrpSpPr>
          <p:grpSpPr>
            <a:xfrm rot="-5400000">
              <a:off x="353451" y="-120897"/>
              <a:ext cx="1674103" cy="2060434"/>
              <a:chOff x="0" y="0"/>
              <a:chExt cx="660400" cy="812800"/>
            </a:xfrm>
          </p:grpSpPr>
          <p:sp>
            <p:nvSpPr>
              <p:cNvPr name="Freeform 39" id="39"/>
              <p:cNvSpPr/>
              <p:nvPr/>
            </p:nvSpPr>
            <p:spPr>
              <a:xfrm flipH="false" flipV="false" rot="0">
                <a:off x="0" y="0"/>
                <a:ext cx="6604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660400">
                    <a:moveTo>
                      <a:pt x="220252" y="793731"/>
                    </a:moveTo>
                    <a:cubicBezTo>
                      <a:pt x="254109" y="805245"/>
                      <a:pt x="292600" y="812800"/>
                      <a:pt x="330378" y="812800"/>
                    </a:cubicBezTo>
                    <a:cubicBezTo>
                      <a:pt x="368157" y="812800"/>
                      <a:pt x="404509" y="806323"/>
                      <a:pt x="438009" y="794809"/>
                    </a:cubicBezTo>
                    <a:cubicBezTo>
                      <a:pt x="438723" y="794450"/>
                      <a:pt x="439435" y="794450"/>
                      <a:pt x="440148" y="794090"/>
                    </a:cubicBezTo>
                    <a:cubicBezTo>
                      <a:pt x="565955" y="748035"/>
                      <a:pt x="658618" y="626421"/>
                      <a:pt x="660400" y="484298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483939"/>
                    </a:lnTo>
                    <a:cubicBezTo>
                      <a:pt x="1782" y="627140"/>
                      <a:pt x="93019" y="748755"/>
                      <a:pt x="220252" y="793731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40" id="40"/>
              <p:cNvSpPr txBox="true"/>
              <p:nvPr/>
            </p:nvSpPr>
            <p:spPr>
              <a:xfrm>
                <a:off x="0" y="-38100"/>
                <a:ext cx="660400" cy="7239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41" id="41"/>
            <p:cNvSpPr txBox="true"/>
            <p:nvPr/>
          </p:nvSpPr>
          <p:spPr>
            <a:xfrm rot="0">
              <a:off x="0" y="314325"/>
              <a:ext cx="2220720" cy="15043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559"/>
                </a:lnSpc>
              </a:pPr>
              <a:r>
                <a:rPr lang="en-US" sz="9000">
                  <a:solidFill>
                    <a:srgbClr val="DBDBD5"/>
                  </a:solidFill>
                  <a:latin typeface="EFCO Brookshire"/>
                  <a:ea typeface="EFCO Brookshire"/>
                  <a:cs typeface="EFCO Brookshire"/>
                  <a:sym typeface="EFCO Brookshire"/>
                </a:rPr>
                <a:t>3</a:t>
              </a:r>
            </a:p>
          </p:txBody>
        </p:sp>
      </p:grpSp>
      <p:sp>
        <p:nvSpPr>
          <p:cNvPr name="Freeform 42" id="42"/>
          <p:cNvSpPr/>
          <p:nvPr/>
        </p:nvSpPr>
        <p:spPr>
          <a:xfrm flipH="true" flipV="false" rot="0">
            <a:off x="126269" y="242429"/>
            <a:ext cx="5745543" cy="1946114"/>
          </a:xfrm>
          <a:custGeom>
            <a:avLst/>
            <a:gdLst/>
            <a:ahLst/>
            <a:cxnLst/>
            <a:rect r="r" b="b" t="t" l="l"/>
            <a:pathLst>
              <a:path h="1946114" w="5745543">
                <a:moveTo>
                  <a:pt x="5745542" y="0"/>
                </a:moveTo>
                <a:lnTo>
                  <a:pt x="0" y="0"/>
                </a:lnTo>
                <a:lnTo>
                  <a:pt x="0" y="1946113"/>
                </a:lnTo>
                <a:lnTo>
                  <a:pt x="5745542" y="1946113"/>
                </a:lnTo>
                <a:lnTo>
                  <a:pt x="574554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AC0A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65482" y="1180311"/>
            <a:ext cx="16302115" cy="8187015"/>
            <a:chOff x="0" y="0"/>
            <a:chExt cx="4830665" cy="242598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30664" cy="2425987"/>
            </a:xfrm>
            <a:custGeom>
              <a:avLst/>
              <a:gdLst/>
              <a:ahLst/>
              <a:cxnLst/>
              <a:rect r="r" b="b" t="t" l="l"/>
              <a:pathLst>
                <a:path h="2425987" w="4830664">
                  <a:moveTo>
                    <a:pt x="7124" y="0"/>
                  </a:moveTo>
                  <a:lnTo>
                    <a:pt x="4823541" y="0"/>
                  </a:lnTo>
                  <a:cubicBezTo>
                    <a:pt x="4827475" y="0"/>
                    <a:pt x="4830664" y="3189"/>
                    <a:pt x="4830664" y="7124"/>
                  </a:cubicBezTo>
                  <a:lnTo>
                    <a:pt x="4830664" y="2418864"/>
                  </a:lnTo>
                  <a:cubicBezTo>
                    <a:pt x="4830664" y="2420753"/>
                    <a:pt x="4829914" y="2422565"/>
                    <a:pt x="4828578" y="2423901"/>
                  </a:cubicBezTo>
                  <a:cubicBezTo>
                    <a:pt x="4827242" y="2425237"/>
                    <a:pt x="4825430" y="2425987"/>
                    <a:pt x="4823541" y="2425987"/>
                  </a:cubicBezTo>
                  <a:lnTo>
                    <a:pt x="7124" y="2425987"/>
                  </a:lnTo>
                  <a:cubicBezTo>
                    <a:pt x="5234" y="2425987"/>
                    <a:pt x="3422" y="2425237"/>
                    <a:pt x="2086" y="2423901"/>
                  </a:cubicBezTo>
                  <a:cubicBezTo>
                    <a:pt x="751" y="2422565"/>
                    <a:pt x="0" y="2420753"/>
                    <a:pt x="0" y="2418864"/>
                  </a:cubicBezTo>
                  <a:lnTo>
                    <a:pt x="0" y="7124"/>
                  </a:lnTo>
                  <a:cubicBezTo>
                    <a:pt x="0" y="5234"/>
                    <a:pt x="751" y="3422"/>
                    <a:pt x="2086" y="2086"/>
                  </a:cubicBezTo>
                  <a:cubicBezTo>
                    <a:pt x="3422" y="751"/>
                    <a:pt x="5234" y="0"/>
                    <a:pt x="7124" y="0"/>
                  </a:cubicBezTo>
                  <a:close/>
                </a:path>
              </a:pathLst>
            </a:custGeom>
            <a:solidFill>
              <a:srgbClr val="11090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30665" cy="24640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8700" y="1028700"/>
            <a:ext cx="16302115" cy="8187015"/>
            <a:chOff x="0" y="0"/>
            <a:chExt cx="4830665" cy="242598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830664" cy="2425987"/>
            </a:xfrm>
            <a:custGeom>
              <a:avLst/>
              <a:gdLst/>
              <a:ahLst/>
              <a:cxnLst/>
              <a:rect r="r" b="b" t="t" l="l"/>
              <a:pathLst>
                <a:path h="2425987" w="4830664">
                  <a:moveTo>
                    <a:pt x="7124" y="0"/>
                  </a:moveTo>
                  <a:lnTo>
                    <a:pt x="4823541" y="0"/>
                  </a:lnTo>
                  <a:cubicBezTo>
                    <a:pt x="4827475" y="0"/>
                    <a:pt x="4830664" y="3189"/>
                    <a:pt x="4830664" y="7124"/>
                  </a:cubicBezTo>
                  <a:lnTo>
                    <a:pt x="4830664" y="2418864"/>
                  </a:lnTo>
                  <a:cubicBezTo>
                    <a:pt x="4830664" y="2420753"/>
                    <a:pt x="4829914" y="2422565"/>
                    <a:pt x="4828578" y="2423901"/>
                  </a:cubicBezTo>
                  <a:cubicBezTo>
                    <a:pt x="4827242" y="2425237"/>
                    <a:pt x="4825430" y="2425987"/>
                    <a:pt x="4823541" y="2425987"/>
                  </a:cubicBezTo>
                  <a:lnTo>
                    <a:pt x="7124" y="2425987"/>
                  </a:lnTo>
                  <a:cubicBezTo>
                    <a:pt x="5234" y="2425987"/>
                    <a:pt x="3422" y="2425237"/>
                    <a:pt x="2086" y="2423901"/>
                  </a:cubicBezTo>
                  <a:cubicBezTo>
                    <a:pt x="751" y="2422565"/>
                    <a:pt x="0" y="2420753"/>
                    <a:pt x="0" y="2418864"/>
                  </a:cubicBezTo>
                  <a:lnTo>
                    <a:pt x="0" y="7124"/>
                  </a:lnTo>
                  <a:cubicBezTo>
                    <a:pt x="0" y="5234"/>
                    <a:pt x="751" y="3422"/>
                    <a:pt x="2086" y="2086"/>
                  </a:cubicBezTo>
                  <a:cubicBezTo>
                    <a:pt x="3422" y="751"/>
                    <a:pt x="5234" y="0"/>
                    <a:pt x="7124" y="0"/>
                  </a:cubicBezTo>
                  <a:close/>
                </a:path>
              </a:pathLst>
            </a:custGeom>
            <a:solidFill>
              <a:srgbClr val="DBDBD5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830665" cy="24640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4888691" y="1301765"/>
            <a:ext cx="8510618" cy="1773555"/>
            <a:chOff x="0" y="0"/>
            <a:chExt cx="2521878" cy="52554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521878" cy="525542"/>
            </a:xfrm>
            <a:custGeom>
              <a:avLst/>
              <a:gdLst/>
              <a:ahLst/>
              <a:cxnLst/>
              <a:rect r="r" b="b" t="t" l="l"/>
              <a:pathLst>
                <a:path h="525542" w="2521878">
                  <a:moveTo>
                    <a:pt x="13645" y="0"/>
                  </a:moveTo>
                  <a:lnTo>
                    <a:pt x="2508233" y="0"/>
                  </a:lnTo>
                  <a:cubicBezTo>
                    <a:pt x="2511852" y="0"/>
                    <a:pt x="2515322" y="1438"/>
                    <a:pt x="2517881" y="3997"/>
                  </a:cubicBezTo>
                  <a:cubicBezTo>
                    <a:pt x="2520440" y="6556"/>
                    <a:pt x="2521878" y="10026"/>
                    <a:pt x="2521878" y="13645"/>
                  </a:cubicBezTo>
                  <a:lnTo>
                    <a:pt x="2521878" y="511897"/>
                  </a:lnTo>
                  <a:cubicBezTo>
                    <a:pt x="2521878" y="515516"/>
                    <a:pt x="2520440" y="518987"/>
                    <a:pt x="2517881" y="521546"/>
                  </a:cubicBezTo>
                  <a:cubicBezTo>
                    <a:pt x="2515322" y="524105"/>
                    <a:pt x="2511852" y="525542"/>
                    <a:pt x="2508233" y="525542"/>
                  </a:cubicBezTo>
                  <a:lnTo>
                    <a:pt x="13645" y="525542"/>
                  </a:lnTo>
                  <a:cubicBezTo>
                    <a:pt x="10026" y="525542"/>
                    <a:pt x="6556" y="524105"/>
                    <a:pt x="3997" y="521546"/>
                  </a:cubicBezTo>
                  <a:cubicBezTo>
                    <a:pt x="1438" y="518987"/>
                    <a:pt x="0" y="515516"/>
                    <a:pt x="0" y="511897"/>
                  </a:cubicBezTo>
                  <a:lnTo>
                    <a:pt x="0" y="13645"/>
                  </a:lnTo>
                  <a:cubicBezTo>
                    <a:pt x="0" y="10026"/>
                    <a:pt x="1438" y="6556"/>
                    <a:pt x="3997" y="3997"/>
                  </a:cubicBezTo>
                  <a:cubicBezTo>
                    <a:pt x="6556" y="1438"/>
                    <a:pt x="10026" y="0"/>
                    <a:pt x="1364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110907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2521878" cy="5636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5041091" y="1454165"/>
            <a:ext cx="8510618" cy="1773555"/>
            <a:chOff x="0" y="0"/>
            <a:chExt cx="2521878" cy="52554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521878" cy="525542"/>
            </a:xfrm>
            <a:custGeom>
              <a:avLst/>
              <a:gdLst/>
              <a:ahLst/>
              <a:cxnLst/>
              <a:rect r="r" b="b" t="t" l="l"/>
              <a:pathLst>
                <a:path h="525542" w="2521878">
                  <a:moveTo>
                    <a:pt x="13645" y="0"/>
                  </a:moveTo>
                  <a:lnTo>
                    <a:pt x="2508233" y="0"/>
                  </a:lnTo>
                  <a:cubicBezTo>
                    <a:pt x="2511852" y="0"/>
                    <a:pt x="2515322" y="1438"/>
                    <a:pt x="2517881" y="3997"/>
                  </a:cubicBezTo>
                  <a:cubicBezTo>
                    <a:pt x="2520440" y="6556"/>
                    <a:pt x="2521878" y="10026"/>
                    <a:pt x="2521878" y="13645"/>
                  </a:cubicBezTo>
                  <a:lnTo>
                    <a:pt x="2521878" y="511897"/>
                  </a:lnTo>
                  <a:cubicBezTo>
                    <a:pt x="2521878" y="515516"/>
                    <a:pt x="2520440" y="518987"/>
                    <a:pt x="2517881" y="521546"/>
                  </a:cubicBezTo>
                  <a:cubicBezTo>
                    <a:pt x="2515322" y="524105"/>
                    <a:pt x="2511852" y="525542"/>
                    <a:pt x="2508233" y="525542"/>
                  </a:cubicBezTo>
                  <a:lnTo>
                    <a:pt x="13645" y="525542"/>
                  </a:lnTo>
                  <a:cubicBezTo>
                    <a:pt x="10026" y="525542"/>
                    <a:pt x="6556" y="524105"/>
                    <a:pt x="3997" y="521546"/>
                  </a:cubicBezTo>
                  <a:cubicBezTo>
                    <a:pt x="1438" y="518987"/>
                    <a:pt x="0" y="515516"/>
                    <a:pt x="0" y="511897"/>
                  </a:cubicBezTo>
                  <a:lnTo>
                    <a:pt x="0" y="13645"/>
                  </a:lnTo>
                  <a:cubicBezTo>
                    <a:pt x="0" y="10026"/>
                    <a:pt x="1438" y="6556"/>
                    <a:pt x="3997" y="3997"/>
                  </a:cubicBezTo>
                  <a:cubicBezTo>
                    <a:pt x="6556" y="1438"/>
                    <a:pt x="10026" y="0"/>
                    <a:pt x="1364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110907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2521878" cy="5636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5010173" y="1916127"/>
            <a:ext cx="8510618" cy="7262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92"/>
              </a:lnSpc>
            </a:pPr>
            <a:r>
              <a:rPr lang="en-US" sz="6300">
                <a:solidFill>
                  <a:srgbClr val="110907"/>
                </a:solidFill>
                <a:latin typeface="EFCO Brookshire"/>
                <a:ea typeface="EFCO Brookshire"/>
                <a:cs typeface="EFCO Brookshire"/>
                <a:sym typeface="EFCO Brookshire"/>
              </a:rPr>
              <a:t>Comments &amp; Engagement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2999040" y="3933978"/>
            <a:ext cx="13559654" cy="1647602"/>
            <a:chOff x="0" y="0"/>
            <a:chExt cx="4591435" cy="557894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4591436" cy="557894"/>
            </a:xfrm>
            <a:custGeom>
              <a:avLst/>
              <a:gdLst/>
              <a:ahLst/>
              <a:cxnLst/>
              <a:rect r="r" b="b" t="t" l="l"/>
              <a:pathLst>
                <a:path h="557894" w="4591436">
                  <a:moveTo>
                    <a:pt x="8564" y="0"/>
                  </a:moveTo>
                  <a:lnTo>
                    <a:pt x="4582871" y="0"/>
                  </a:lnTo>
                  <a:cubicBezTo>
                    <a:pt x="4585143" y="0"/>
                    <a:pt x="4587321" y="902"/>
                    <a:pt x="4588927" y="2508"/>
                  </a:cubicBezTo>
                  <a:cubicBezTo>
                    <a:pt x="4590533" y="4115"/>
                    <a:pt x="4591436" y="6293"/>
                    <a:pt x="4591436" y="8564"/>
                  </a:cubicBezTo>
                  <a:lnTo>
                    <a:pt x="4591436" y="549330"/>
                  </a:lnTo>
                  <a:cubicBezTo>
                    <a:pt x="4591436" y="554060"/>
                    <a:pt x="4587601" y="557894"/>
                    <a:pt x="4582871" y="557894"/>
                  </a:cubicBezTo>
                  <a:lnTo>
                    <a:pt x="8564" y="557894"/>
                  </a:lnTo>
                  <a:cubicBezTo>
                    <a:pt x="6293" y="557894"/>
                    <a:pt x="4115" y="556992"/>
                    <a:pt x="2508" y="555386"/>
                  </a:cubicBezTo>
                  <a:cubicBezTo>
                    <a:pt x="902" y="553780"/>
                    <a:pt x="0" y="551602"/>
                    <a:pt x="0" y="549330"/>
                  </a:cubicBezTo>
                  <a:lnTo>
                    <a:pt x="0" y="8564"/>
                  </a:lnTo>
                  <a:cubicBezTo>
                    <a:pt x="0" y="6293"/>
                    <a:pt x="902" y="4115"/>
                    <a:pt x="2508" y="2508"/>
                  </a:cubicBezTo>
                  <a:cubicBezTo>
                    <a:pt x="4115" y="902"/>
                    <a:pt x="6293" y="0"/>
                    <a:pt x="856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110907"/>
              </a:soli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4591435" cy="5959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4869641" y="4272009"/>
            <a:ext cx="12501364" cy="1749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000"/>
              </a:lnSpc>
            </a:pPr>
            <a:r>
              <a:rPr lang="en-US" sz="5000">
                <a:solidFill>
                  <a:srgbClr val="110907"/>
                </a:solidFill>
                <a:latin typeface="Roboto"/>
                <a:ea typeface="Roboto"/>
                <a:cs typeface="Roboto"/>
                <a:sym typeface="Roboto"/>
              </a:rPr>
              <a:t>Comment and like/unlike posts</a:t>
            </a:r>
          </a:p>
          <a:p>
            <a:pPr algn="just">
              <a:lnSpc>
                <a:spcPts val="7000"/>
              </a:lnSpc>
            </a:pPr>
          </a:p>
        </p:txBody>
      </p:sp>
      <p:grpSp>
        <p:nvGrpSpPr>
          <p:cNvPr name="Group 19" id="19"/>
          <p:cNvGrpSpPr/>
          <p:nvPr/>
        </p:nvGrpSpPr>
        <p:grpSpPr>
          <a:xfrm rot="0">
            <a:off x="2999040" y="5823307"/>
            <a:ext cx="13559654" cy="1647602"/>
            <a:chOff x="0" y="0"/>
            <a:chExt cx="4591435" cy="557894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4591436" cy="557894"/>
            </a:xfrm>
            <a:custGeom>
              <a:avLst/>
              <a:gdLst/>
              <a:ahLst/>
              <a:cxnLst/>
              <a:rect r="r" b="b" t="t" l="l"/>
              <a:pathLst>
                <a:path h="557894" w="4591436">
                  <a:moveTo>
                    <a:pt x="8564" y="0"/>
                  </a:moveTo>
                  <a:lnTo>
                    <a:pt x="4582871" y="0"/>
                  </a:lnTo>
                  <a:cubicBezTo>
                    <a:pt x="4585143" y="0"/>
                    <a:pt x="4587321" y="902"/>
                    <a:pt x="4588927" y="2508"/>
                  </a:cubicBezTo>
                  <a:cubicBezTo>
                    <a:pt x="4590533" y="4115"/>
                    <a:pt x="4591436" y="6293"/>
                    <a:pt x="4591436" y="8564"/>
                  </a:cubicBezTo>
                  <a:lnTo>
                    <a:pt x="4591436" y="549330"/>
                  </a:lnTo>
                  <a:cubicBezTo>
                    <a:pt x="4591436" y="554060"/>
                    <a:pt x="4587601" y="557894"/>
                    <a:pt x="4582871" y="557894"/>
                  </a:cubicBezTo>
                  <a:lnTo>
                    <a:pt x="8564" y="557894"/>
                  </a:lnTo>
                  <a:cubicBezTo>
                    <a:pt x="6293" y="557894"/>
                    <a:pt x="4115" y="556992"/>
                    <a:pt x="2508" y="555386"/>
                  </a:cubicBezTo>
                  <a:cubicBezTo>
                    <a:pt x="902" y="553780"/>
                    <a:pt x="0" y="551602"/>
                    <a:pt x="0" y="549330"/>
                  </a:cubicBezTo>
                  <a:lnTo>
                    <a:pt x="0" y="8564"/>
                  </a:lnTo>
                  <a:cubicBezTo>
                    <a:pt x="0" y="6293"/>
                    <a:pt x="902" y="4115"/>
                    <a:pt x="2508" y="2508"/>
                  </a:cubicBezTo>
                  <a:cubicBezTo>
                    <a:pt x="4115" y="902"/>
                    <a:pt x="6293" y="0"/>
                    <a:pt x="856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110907"/>
              </a:solidFill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0" y="-38100"/>
              <a:ext cx="4591435" cy="5959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3752531" y="6155828"/>
            <a:ext cx="12501364" cy="13246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000">
                <a:solidFill>
                  <a:srgbClr val="110907"/>
                </a:solidFill>
                <a:latin typeface="Roboto"/>
                <a:ea typeface="Roboto"/>
                <a:cs typeface="Roboto"/>
                <a:sym typeface="Roboto"/>
              </a:rPr>
              <a:t>Track interaction with like/comment counts</a:t>
            </a:r>
          </a:p>
          <a:p>
            <a:pPr algn="l">
              <a:lnSpc>
                <a:spcPts val="3430"/>
              </a:lnSpc>
            </a:pPr>
          </a:p>
        </p:txBody>
      </p:sp>
      <p:grpSp>
        <p:nvGrpSpPr>
          <p:cNvPr name="Group 23" id="23"/>
          <p:cNvGrpSpPr/>
          <p:nvPr/>
        </p:nvGrpSpPr>
        <p:grpSpPr>
          <a:xfrm rot="0">
            <a:off x="1009650" y="4010744"/>
            <a:ext cx="1665540" cy="1366080"/>
            <a:chOff x="0" y="0"/>
            <a:chExt cx="2220720" cy="1821440"/>
          </a:xfrm>
        </p:grpSpPr>
        <p:grpSp>
          <p:nvGrpSpPr>
            <p:cNvPr name="Group 24" id="24"/>
            <p:cNvGrpSpPr/>
            <p:nvPr/>
          </p:nvGrpSpPr>
          <p:grpSpPr>
            <a:xfrm rot="-5400000">
              <a:off x="353451" y="-45829"/>
              <a:ext cx="1674103" cy="2060434"/>
              <a:chOff x="0" y="0"/>
              <a:chExt cx="660400" cy="812800"/>
            </a:xfrm>
          </p:grpSpPr>
          <p:sp>
            <p:nvSpPr>
              <p:cNvPr name="Freeform 25" id="25"/>
              <p:cNvSpPr/>
              <p:nvPr/>
            </p:nvSpPr>
            <p:spPr>
              <a:xfrm flipH="false" flipV="false" rot="0">
                <a:off x="0" y="0"/>
                <a:ext cx="6604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660400">
                    <a:moveTo>
                      <a:pt x="220252" y="793731"/>
                    </a:moveTo>
                    <a:cubicBezTo>
                      <a:pt x="254109" y="805245"/>
                      <a:pt x="292600" y="812800"/>
                      <a:pt x="330378" y="812800"/>
                    </a:cubicBezTo>
                    <a:cubicBezTo>
                      <a:pt x="368157" y="812800"/>
                      <a:pt x="404509" y="806323"/>
                      <a:pt x="438009" y="794809"/>
                    </a:cubicBezTo>
                    <a:cubicBezTo>
                      <a:pt x="438723" y="794450"/>
                      <a:pt x="439435" y="794450"/>
                      <a:pt x="440148" y="794090"/>
                    </a:cubicBezTo>
                    <a:cubicBezTo>
                      <a:pt x="565955" y="748035"/>
                      <a:pt x="658618" y="626421"/>
                      <a:pt x="660400" y="484298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483939"/>
                    </a:lnTo>
                    <a:cubicBezTo>
                      <a:pt x="1782" y="627140"/>
                      <a:pt x="93019" y="748755"/>
                      <a:pt x="220252" y="793731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26" id="26"/>
              <p:cNvSpPr txBox="true"/>
              <p:nvPr/>
            </p:nvSpPr>
            <p:spPr>
              <a:xfrm>
                <a:off x="0" y="-38100"/>
                <a:ext cx="660400" cy="7239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27" id="27"/>
            <p:cNvSpPr txBox="true"/>
            <p:nvPr/>
          </p:nvSpPr>
          <p:spPr>
            <a:xfrm rot="0">
              <a:off x="0" y="314325"/>
              <a:ext cx="2220720" cy="15043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559"/>
                </a:lnSpc>
              </a:pPr>
              <a:r>
                <a:rPr lang="en-US" sz="9000">
                  <a:solidFill>
                    <a:srgbClr val="DBDBD5"/>
                  </a:solidFill>
                  <a:latin typeface="EFCO Brookshire"/>
                  <a:ea typeface="EFCO Brookshire"/>
                  <a:cs typeface="EFCO Brookshire"/>
                  <a:sym typeface="EFCO Brookshire"/>
                </a:rPr>
                <a:t>1</a:t>
              </a: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1009650" y="5892771"/>
            <a:ext cx="1665540" cy="1363980"/>
            <a:chOff x="0" y="0"/>
            <a:chExt cx="2220720" cy="1818640"/>
          </a:xfrm>
        </p:grpSpPr>
        <p:grpSp>
          <p:nvGrpSpPr>
            <p:cNvPr name="Group 29" id="29"/>
            <p:cNvGrpSpPr/>
            <p:nvPr/>
          </p:nvGrpSpPr>
          <p:grpSpPr>
            <a:xfrm rot="-5400000">
              <a:off x="353451" y="-48629"/>
              <a:ext cx="1674103" cy="2060434"/>
              <a:chOff x="0" y="0"/>
              <a:chExt cx="660400" cy="812800"/>
            </a:xfrm>
          </p:grpSpPr>
          <p:sp>
            <p:nvSpPr>
              <p:cNvPr name="Freeform 30" id="30"/>
              <p:cNvSpPr/>
              <p:nvPr/>
            </p:nvSpPr>
            <p:spPr>
              <a:xfrm flipH="false" flipV="false" rot="0">
                <a:off x="0" y="0"/>
                <a:ext cx="6604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660400">
                    <a:moveTo>
                      <a:pt x="220252" y="793731"/>
                    </a:moveTo>
                    <a:cubicBezTo>
                      <a:pt x="254109" y="805245"/>
                      <a:pt x="292600" y="812800"/>
                      <a:pt x="330378" y="812800"/>
                    </a:cubicBezTo>
                    <a:cubicBezTo>
                      <a:pt x="368157" y="812800"/>
                      <a:pt x="404509" y="806323"/>
                      <a:pt x="438009" y="794809"/>
                    </a:cubicBezTo>
                    <a:cubicBezTo>
                      <a:pt x="438723" y="794450"/>
                      <a:pt x="439435" y="794450"/>
                      <a:pt x="440148" y="794090"/>
                    </a:cubicBezTo>
                    <a:cubicBezTo>
                      <a:pt x="565955" y="748035"/>
                      <a:pt x="658618" y="626421"/>
                      <a:pt x="660400" y="484298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483939"/>
                    </a:lnTo>
                    <a:cubicBezTo>
                      <a:pt x="1782" y="627140"/>
                      <a:pt x="93019" y="748755"/>
                      <a:pt x="220252" y="793731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31" id="31"/>
              <p:cNvSpPr txBox="true"/>
              <p:nvPr/>
            </p:nvSpPr>
            <p:spPr>
              <a:xfrm>
                <a:off x="0" y="-38100"/>
                <a:ext cx="660400" cy="7239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32" id="32"/>
            <p:cNvSpPr txBox="true"/>
            <p:nvPr/>
          </p:nvSpPr>
          <p:spPr>
            <a:xfrm rot="0">
              <a:off x="0" y="314325"/>
              <a:ext cx="2220720" cy="15043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559"/>
                </a:lnSpc>
              </a:pPr>
              <a:r>
                <a:rPr lang="en-US" sz="9000">
                  <a:solidFill>
                    <a:srgbClr val="DBDBD5"/>
                  </a:solidFill>
                  <a:latin typeface="EFCO Brookshire"/>
                  <a:ea typeface="EFCO Brookshire"/>
                  <a:cs typeface="EFCO Brookshire"/>
                  <a:sym typeface="EFCO Brookshire"/>
                </a:rPr>
                <a:t>2</a:t>
              </a:r>
            </a:p>
          </p:txBody>
        </p:sp>
      </p:grpSp>
      <p:sp>
        <p:nvSpPr>
          <p:cNvPr name="Freeform 33" id="33"/>
          <p:cNvSpPr/>
          <p:nvPr/>
        </p:nvSpPr>
        <p:spPr>
          <a:xfrm flipH="true" flipV="false" rot="0">
            <a:off x="126269" y="242429"/>
            <a:ext cx="5745543" cy="1946114"/>
          </a:xfrm>
          <a:custGeom>
            <a:avLst/>
            <a:gdLst/>
            <a:ahLst/>
            <a:cxnLst/>
            <a:rect r="r" b="b" t="t" l="l"/>
            <a:pathLst>
              <a:path h="1946114" w="5745543">
                <a:moveTo>
                  <a:pt x="5745542" y="0"/>
                </a:moveTo>
                <a:lnTo>
                  <a:pt x="0" y="0"/>
                </a:lnTo>
                <a:lnTo>
                  <a:pt x="0" y="1946113"/>
                </a:lnTo>
                <a:lnTo>
                  <a:pt x="5745542" y="1946113"/>
                </a:lnTo>
                <a:lnTo>
                  <a:pt x="574554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DAGte9JWpBc</dc:identifier>
  <dcterms:modified xsi:type="dcterms:W3CDTF">2011-08-01T06:04:30Z</dcterms:modified>
  <cp:revision>1</cp:revision>
  <dc:title>Brown Beige and Black Modern Minimalist Thesis Defense Presentation </dc:title>
</cp:coreProperties>
</file>